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67" r:id="rId2"/>
    <p:sldId id="373" r:id="rId3"/>
    <p:sldId id="374" r:id="rId4"/>
    <p:sldId id="375" r:id="rId5"/>
    <p:sldId id="359" r:id="rId6"/>
    <p:sldId id="361" r:id="rId7"/>
    <p:sldId id="360" r:id="rId8"/>
    <p:sldId id="362" r:id="rId9"/>
    <p:sldId id="370" r:id="rId10"/>
    <p:sldId id="369" r:id="rId1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05"/>
    <a:srgbClr val="FFFFFF"/>
    <a:srgbClr val="FFE505"/>
    <a:srgbClr val="FFE417"/>
    <a:srgbClr val="81E2C1"/>
    <a:srgbClr val="FFFF66"/>
    <a:srgbClr val="00E8AB"/>
    <a:srgbClr val="FFE100"/>
    <a:srgbClr val="00DEDE"/>
    <a:srgbClr val="FF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60189" autoAdjust="0"/>
  </p:normalViewPr>
  <p:slideViewPr>
    <p:cSldViewPr snapToGrid="0" snapToObjects="1">
      <p:cViewPr varScale="1">
        <p:scale>
          <a:sx n="69" d="100"/>
          <a:sy n="69" d="100"/>
        </p:scale>
        <p:origin x="21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C1A40C4-DDFE-41F5-9554-EBF7E17A69AE}" type="datetimeFigureOut">
              <a:rPr lang="en-NZ" smtClean="0"/>
              <a:t>27/09/2022</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AED64AB-24DD-416C-9920-59117B612B5D}" type="slidenum">
              <a:rPr lang="en-NZ" smtClean="0"/>
              <a:t>‹#›</a:t>
            </a:fld>
            <a:endParaRPr lang="en-NZ"/>
          </a:p>
        </p:txBody>
      </p:sp>
    </p:spTree>
    <p:extLst>
      <p:ext uri="{BB962C8B-B14F-4D97-AF65-F5344CB8AC3E}">
        <p14:creationId xmlns:p14="http://schemas.microsoft.com/office/powerpoint/2010/main" val="229613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ert.govt.nz/individuals/guides/two-factor-authenti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rt.govt.nz/individuals/guides/keep-up-with-your-updat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rt.govt.nz/individuals/guides/protecting-your-privacy-onli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Aotearoa’s annual campaign helping New Zealanders be more secure online! </a:t>
            </a:r>
          </a:p>
        </p:txBody>
      </p:sp>
      <p:sp>
        <p:nvSpPr>
          <p:cNvPr id="4" name="Slide Number Placeholder 3"/>
          <p:cNvSpPr>
            <a:spLocks noGrp="1"/>
          </p:cNvSpPr>
          <p:nvPr>
            <p:ph type="sldNum" sz="quarter" idx="5"/>
          </p:nvPr>
        </p:nvSpPr>
        <p:spPr/>
        <p:txBody>
          <a:bodyPr/>
          <a:lstStyle/>
          <a:p>
            <a:fld id="{5AED64AB-24DD-416C-9920-59117B612B5D}" type="slidenum">
              <a:rPr lang="en-NZ" smtClean="0"/>
              <a:t>1</a:t>
            </a:fld>
            <a:endParaRPr lang="en-NZ"/>
          </a:p>
        </p:txBody>
      </p:sp>
    </p:spTree>
    <p:extLst>
      <p:ext uri="{BB962C8B-B14F-4D97-AF65-F5344CB8AC3E}">
        <p14:creationId xmlns:p14="http://schemas.microsoft.com/office/powerpoint/2010/main" val="214878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10</a:t>
            </a:fld>
            <a:endParaRPr lang="en-NZ"/>
          </a:p>
        </p:txBody>
      </p:sp>
    </p:spTree>
    <p:extLst>
      <p:ext uri="{BB962C8B-B14F-4D97-AF65-F5344CB8AC3E}">
        <p14:creationId xmlns:p14="http://schemas.microsoft.com/office/powerpoint/2010/main" val="243521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CERT NZ launched in 2017. </a:t>
            </a:r>
          </a:p>
          <a:p>
            <a:r>
              <a:rPr lang="en-NZ" dirty="0"/>
              <a:t>CERT NZ works both in cyber security education and awareness, as well as helping everyday New Zealanders through to large organisation respond to and recover from cyber security incidents. </a:t>
            </a:r>
          </a:p>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2</a:t>
            </a:fld>
            <a:endParaRPr lang="en-NZ"/>
          </a:p>
        </p:txBody>
      </p:sp>
    </p:spTree>
    <p:extLst>
      <p:ext uri="{BB962C8B-B14F-4D97-AF65-F5344CB8AC3E}">
        <p14:creationId xmlns:p14="http://schemas.microsoft.com/office/powerpoint/2010/main" val="158899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dirty="0"/>
              <a:t>Cyber Smart Week is CERT NZ’s cornerstone campaign. First launched in 2017, It’s in its sixth year. Running 10 – 16</a:t>
            </a:r>
            <a:r>
              <a:rPr lang="en-NZ" baseline="30000" dirty="0"/>
              <a:t>th</a:t>
            </a:r>
            <a:r>
              <a:rPr lang="en-NZ" dirty="0"/>
              <a:t> October. </a:t>
            </a:r>
          </a:p>
          <a:p>
            <a:endParaRPr lang="en-NZ" dirty="0"/>
          </a:p>
          <a:p>
            <a:r>
              <a:rPr lang="en-NZ" dirty="0"/>
              <a:t>In 2004 the President of USA announced October would be the official month for cyber security awareness. Every year, countries around the globe run cyber security education and awareness campaigns during October. </a:t>
            </a:r>
          </a:p>
          <a:p>
            <a:endParaRPr lang="en-NZ" dirty="0"/>
          </a:p>
          <a:p>
            <a:r>
              <a:rPr lang="en-NZ" dirty="0"/>
              <a:t>Part of Cyber Smart Week’s success is all the amazing organisations (like you) who share the messages and help New Zealanders become more capable and confident online. This year ‘our company’ is joining over 500 organisations and taking part in Cyber Smart Week, and more importantly contributing to a more cyber resilient New Zealand. </a:t>
            </a:r>
          </a:p>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3</a:t>
            </a:fld>
            <a:endParaRPr lang="en-NZ"/>
          </a:p>
        </p:txBody>
      </p:sp>
    </p:spTree>
    <p:extLst>
      <p:ext uri="{BB962C8B-B14F-4D97-AF65-F5344CB8AC3E}">
        <p14:creationId xmlns:p14="http://schemas.microsoft.com/office/powerpoint/2010/main" val="428941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4</a:t>
            </a:fld>
            <a:endParaRPr lang="en-NZ"/>
          </a:p>
        </p:txBody>
      </p:sp>
    </p:spTree>
    <p:extLst>
      <p:ext uri="{BB962C8B-B14F-4D97-AF65-F5344CB8AC3E}">
        <p14:creationId xmlns:p14="http://schemas.microsoft.com/office/powerpoint/2010/main" val="56952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0" dirty="0">
                <a:solidFill>
                  <a:srgbClr val="2D2D2D"/>
                </a:solidFill>
                <a:effectLst/>
                <a:latin typeface="GalanoWeb"/>
              </a:rPr>
              <a:t>The longer a password the stronger it is! </a:t>
            </a:r>
            <a:br>
              <a:rPr lang="en-NZ" b="1" i="0" dirty="0">
                <a:solidFill>
                  <a:srgbClr val="2D2D2D"/>
                </a:solidFill>
                <a:effectLst/>
                <a:latin typeface="GalanoWeb"/>
              </a:rPr>
            </a:br>
            <a:br>
              <a:rPr lang="en-NZ" b="0" i="0" dirty="0">
                <a:solidFill>
                  <a:srgbClr val="2D2D2D"/>
                </a:solidFill>
                <a:effectLst/>
                <a:latin typeface="GalanoWeb"/>
              </a:rPr>
            </a:br>
            <a:r>
              <a:rPr lang="en-NZ" b="0" i="0" dirty="0">
                <a:solidFill>
                  <a:srgbClr val="2D2D2D"/>
                </a:solidFill>
                <a:effectLst/>
                <a:latin typeface="GalanoWeb"/>
              </a:rPr>
              <a:t>And Use different passwords for each online account – that way if one of your passwords is exposed, your other accounts aren’t at risk </a:t>
            </a:r>
            <a:br>
              <a:rPr lang="en-NZ" b="0" i="0" dirty="0">
                <a:solidFill>
                  <a:srgbClr val="2D2D2D"/>
                </a:solidFill>
                <a:effectLst/>
                <a:latin typeface="GalanoWeb"/>
              </a:rPr>
            </a:br>
            <a:endParaRPr lang="en-NZ" b="0" i="0" dirty="0">
              <a:solidFill>
                <a:srgbClr val="2D2D2D"/>
              </a:solidFill>
              <a:effectLst/>
              <a:latin typeface="Galano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2D2D2D"/>
                </a:solidFill>
                <a:effectLst/>
                <a:latin typeface="GalanoWeb"/>
              </a:rPr>
              <a:t>An easy way to create a good password is to make a passphrase, that’s four or more random words. Like: </a:t>
            </a:r>
            <a:r>
              <a:rPr lang="en-NZ" b="0" i="0" dirty="0" err="1">
                <a:solidFill>
                  <a:srgbClr val="2D2D2D"/>
                </a:solidFill>
                <a:effectLst/>
                <a:latin typeface="GalanoWeb"/>
              </a:rPr>
              <a:t>PopcornBestWithButter</a:t>
            </a:r>
            <a:r>
              <a:rPr lang="en-NZ" b="0" i="0" dirty="0">
                <a:solidFill>
                  <a:srgbClr val="2D2D2D"/>
                </a:solidFill>
                <a:effectLst/>
                <a:latin typeface="GalanoWeb"/>
              </a:rPr>
              <a:t> </a:t>
            </a:r>
            <a:br>
              <a:rPr lang="en-NZ" b="0" i="0" dirty="0">
                <a:solidFill>
                  <a:srgbClr val="2D2D2D"/>
                </a:solidFill>
                <a:effectLst/>
                <a:latin typeface="GalanoWeb"/>
              </a:rPr>
            </a:br>
            <a:br>
              <a:rPr lang="en-NZ" b="0" i="0" dirty="0">
                <a:solidFill>
                  <a:srgbClr val="2D2D2D"/>
                </a:solidFill>
                <a:effectLst/>
                <a:latin typeface="GalanoWeb"/>
              </a:rPr>
            </a:br>
            <a:r>
              <a:rPr lang="en-NZ" b="0" i="0" dirty="0">
                <a:solidFill>
                  <a:srgbClr val="2D2D2D"/>
                </a:solidFill>
                <a:effectLst/>
                <a:latin typeface="GalanoWeb"/>
              </a:rPr>
              <a:t>Not only are passphrases easier to remember, they’re as strong as a password that uses a long mix of numbers, letters, and </a:t>
            </a:r>
            <a:r>
              <a:rPr lang="en-NZ" b="0" i="0" dirty="0" err="1">
                <a:solidFill>
                  <a:srgbClr val="2D2D2D"/>
                </a:solidFill>
                <a:effectLst/>
                <a:latin typeface="GalanoWeb"/>
              </a:rPr>
              <a:t>symbols.A</a:t>
            </a:r>
            <a:r>
              <a:rPr lang="en-NZ" b="0" i="0" dirty="0">
                <a:solidFill>
                  <a:srgbClr val="2D2D2D"/>
                </a:solidFill>
                <a:effectLst/>
                <a:latin typeface="GalanoWeb"/>
              </a:rPr>
              <a:t> passphrase is a string of four or more random words. The more characters a password has the harder it is to crack.</a:t>
            </a:r>
          </a:p>
          <a:p>
            <a:endParaRPr lang="en-NZ" b="0" i="0" dirty="0">
              <a:solidFill>
                <a:srgbClr val="2D2D2D"/>
              </a:solidFill>
              <a:effectLst/>
              <a:latin typeface="GalanoWeb"/>
            </a:endParaRPr>
          </a:p>
          <a:p>
            <a:endParaRPr lang="en-NZ" b="0" i="0" dirty="0">
              <a:solidFill>
                <a:srgbClr val="2D2D2D"/>
              </a:solidFill>
              <a:effectLst/>
              <a:latin typeface="GalanoWeb"/>
            </a:endParaRPr>
          </a:p>
          <a:p>
            <a:pPr>
              <a:spcAft>
                <a:spcPts val="800"/>
              </a:spcAft>
            </a:pPr>
            <a:r>
              <a:rPr lang="en-NZ"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Take it up another level:</a:t>
            </a: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 Keep your passwords secure, with a </a:t>
            </a:r>
            <a:r>
              <a:rPr lang="en-NZ" sz="1800" b="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password manager </a:t>
            </a: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 it’s like an online vault that keeps all your logins in one secure place. That way you online need to remember one strong password – what could be easier!? </a:t>
            </a:r>
            <a:endParaRPr lang="en-NZ" sz="1800" dirty="0">
              <a:effectLst/>
              <a:latin typeface="Times New Roman" panose="02020603050405020304" pitchFamily="18" charset="0"/>
              <a:ea typeface="Times New Roman" panose="02020603050405020304" pitchFamily="18" charset="0"/>
            </a:endParaRPr>
          </a:p>
          <a:p>
            <a:r>
              <a:rPr lang="en-NZ" sz="18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Password Manager – LINK </a:t>
            </a:r>
            <a:endParaRPr lang="en-NZ" b="0" i="0" dirty="0">
              <a:solidFill>
                <a:srgbClr val="2D2D2D"/>
              </a:solidFill>
              <a:effectLst/>
              <a:latin typeface="GalanoWeb"/>
            </a:endParaRPr>
          </a:p>
          <a:p>
            <a:endParaRPr lang="en-NZ" b="0" i="0" dirty="0">
              <a:solidFill>
                <a:srgbClr val="2D2D2D"/>
              </a:solidFill>
              <a:effectLst/>
              <a:latin typeface="GalanoWeb"/>
            </a:endParaRPr>
          </a:p>
          <a:p>
            <a:endParaRPr lang="en-NZ" b="0" i="0" dirty="0">
              <a:solidFill>
                <a:srgbClr val="2D2D2D"/>
              </a:solidFill>
              <a:effectLst/>
              <a:latin typeface="GalanoWeb"/>
            </a:endParaRPr>
          </a:p>
          <a:p>
            <a:endParaRPr lang="en-NZ" b="0" i="0" dirty="0">
              <a:solidFill>
                <a:srgbClr val="2D2D2D"/>
              </a:solidFill>
              <a:effectLst/>
              <a:latin typeface="GalanoWeb"/>
            </a:endParaRPr>
          </a:p>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5</a:t>
            </a:fld>
            <a:endParaRPr lang="en-NZ"/>
          </a:p>
        </p:txBody>
      </p:sp>
    </p:spTree>
    <p:extLst>
      <p:ext uri="{BB962C8B-B14F-4D97-AF65-F5344CB8AC3E}">
        <p14:creationId xmlns:p14="http://schemas.microsoft.com/office/powerpoint/2010/main" val="254003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Power up with 2FA</a:t>
            </a:r>
          </a:p>
          <a:p>
            <a:pPr>
              <a:spcAft>
                <a:spcPts val="800"/>
              </a:spcAft>
            </a:pPr>
            <a: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Keep attackers out of your online accounts with a second layer of </a:t>
            </a:r>
            <a:r>
              <a:rPr lang="en-NZ" sz="1800" i="1" dirty="0" err="1">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defense</a:t>
            </a:r>
            <a: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t>
            </a:r>
            <a:b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b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Double down and protect your online accounts from attacks with two-factor authentication (2FA). It’s like a secret key for your online accounts that’s used on top of your password.</a:t>
            </a:r>
            <a:b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b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It’s usually a unique code sent to your phone or taken from an app that only you have access to. Having 2FA turned on means even if an attacker gets your login details, they still won’t get in. </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u="sng" dirty="0">
                <a:solidFill>
                  <a:srgbClr val="0000FF"/>
                </a:solidFill>
                <a:effectLst/>
                <a:latin typeface="Corbel" panose="020B0503020204020204" pitchFamily="34" charset="0"/>
                <a:ea typeface="Times New Roman" panose="02020603050405020304" pitchFamily="18" charset="0"/>
                <a:cs typeface="Calibri" panose="020F0502020204030204" pitchFamily="34" charset="0"/>
                <a:hlinkClick r:id="rId3"/>
              </a:rPr>
              <a:t>Turn on two-factor authentication</a:t>
            </a:r>
            <a:r>
              <a:rPr lang="en-NZ" sz="1800" dirty="0">
                <a:effectLst/>
                <a:latin typeface="Corbel" panose="020B0503020204020204" pitchFamily="34" charset="0"/>
                <a:ea typeface="Times New Roman" panose="02020603050405020304" pitchFamily="18" charset="0"/>
                <a:cs typeface="Calibri" panose="020F0502020204030204" pitchFamily="34" charset="0"/>
              </a:rPr>
              <a:t> </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dirty="0">
                <a:effectLst/>
                <a:latin typeface="Corbel" panose="020B0503020204020204" pitchFamily="34" charset="0"/>
                <a:ea typeface="Times New Roman" panose="02020603050405020304" pitchFamily="18" charset="0"/>
                <a:cs typeface="Calibri" panose="020F0502020204030204" pitchFamily="34" charset="0"/>
              </a:rPr>
              <a:t> </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6</a:t>
            </a:fld>
            <a:endParaRPr lang="en-NZ"/>
          </a:p>
        </p:txBody>
      </p:sp>
    </p:spTree>
    <p:extLst>
      <p:ext uri="{BB962C8B-B14F-4D97-AF65-F5344CB8AC3E}">
        <p14:creationId xmlns:p14="http://schemas.microsoft.com/office/powerpoint/2010/main" val="304443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Update to full strength</a:t>
            </a:r>
            <a:br>
              <a:rPr lang="en-NZ" dirty="0"/>
            </a:br>
            <a:endParaRPr lang="en-NZ" dirty="0"/>
          </a:p>
          <a:p>
            <a:pPr>
              <a:spcAft>
                <a:spcPts val="800"/>
              </a:spcAft>
            </a:pPr>
            <a: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Activate auto updates on apps and devices to dodge security weaknesses. </a:t>
            </a:r>
            <a:b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b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b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Updates help keep your apps and devices healthy. Updates aren’t just about getting the latest features available on apps and devices, they also protect you from any weaknesses that could let attackers in. The easiest way to do this is by going to settings and turning on automatic updates – then you just let it do its thing. </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u="sng" dirty="0">
                <a:solidFill>
                  <a:srgbClr val="0000FF"/>
                </a:solidFill>
                <a:effectLst/>
                <a:latin typeface="Corbel" panose="020B0503020204020204" pitchFamily="34" charset="0"/>
                <a:ea typeface="Times New Roman" panose="02020603050405020304" pitchFamily="18" charset="0"/>
                <a:cs typeface="Calibri" panose="020F0502020204030204" pitchFamily="34" charset="0"/>
                <a:hlinkClick r:id="rId3"/>
              </a:rPr>
              <a:t>Update your devices and software</a:t>
            </a:r>
            <a:r>
              <a:rPr lang="en-NZ" sz="1800" dirty="0">
                <a:effectLst/>
                <a:latin typeface="Corbel" panose="020B0503020204020204" pitchFamily="34" charset="0"/>
                <a:ea typeface="Times New Roman" panose="02020603050405020304" pitchFamily="18" charset="0"/>
                <a:cs typeface="Calibri" panose="020F0502020204030204" pitchFamily="34" charset="0"/>
              </a:rPr>
              <a:t> </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5AED64AB-24DD-416C-9920-59117B612B5D}" type="slidenum">
              <a:rPr lang="en-NZ" smtClean="0"/>
              <a:t>7</a:t>
            </a:fld>
            <a:endParaRPr lang="en-NZ"/>
          </a:p>
        </p:txBody>
      </p:sp>
    </p:spTree>
    <p:extLst>
      <p:ext uri="{BB962C8B-B14F-4D97-AF65-F5344CB8AC3E}">
        <p14:creationId xmlns:p14="http://schemas.microsoft.com/office/powerpoint/2010/main" val="425295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fontAlgn="base">
              <a:spcAft>
                <a:spcPts val="800"/>
              </a:spcAft>
            </a:pPr>
            <a:r>
              <a:rPr lang="en-NZ"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Switch social media settings to private to protect your personal info.</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Your personal information is gold for attackers. Make sure your social media settings are switched over to ‘Private’ or ‘Friends only’ – this way, you can control who sees what information you share and who you’re sharing it with. This not only protects yourself, but also your friends, family and followers from scams. </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u="sng" dirty="0">
                <a:solidFill>
                  <a:srgbClr val="0000FF"/>
                </a:solidFill>
                <a:effectLst/>
                <a:latin typeface="Corbel" panose="020B0503020204020204" pitchFamily="34" charset="0"/>
                <a:ea typeface="Times New Roman" panose="02020603050405020304" pitchFamily="18" charset="0"/>
                <a:cs typeface="Calibri" panose="020F0502020204030204" pitchFamily="34" charset="0"/>
                <a:hlinkClick r:id="rId3"/>
              </a:rPr>
              <a:t>Protect your privacy</a:t>
            </a:r>
            <a:r>
              <a:rPr lang="en-NZ" sz="1800" dirty="0">
                <a:effectLst/>
                <a:latin typeface="Corbel" panose="020B0503020204020204" pitchFamily="34" charset="0"/>
                <a:ea typeface="Times New Roman" panose="02020603050405020304" pitchFamily="18" charset="0"/>
                <a:cs typeface="Calibri" panose="020F0502020204030204" pitchFamily="34" charset="0"/>
              </a:rPr>
              <a:t> </a:t>
            </a:r>
            <a:endParaRPr lang="en-NZ" sz="1800" dirty="0">
              <a:effectLst/>
              <a:latin typeface="Times New Roman" panose="02020603050405020304" pitchFamily="18" charset="0"/>
              <a:ea typeface="Times New Roman" panose="02020603050405020304" pitchFamily="18" charset="0"/>
            </a:endParaRPr>
          </a:p>
          <a:p>
            <a:pPr>
              <a:spcAft>
                <a:spcPts val="800"/>
              </a:spcAft>
            </a:pPr>
            <a:r>
              <a:rPr lang="en-NZ" sz="1800" b="1" dirty="0">
                <a:effectLst/>
                <a:latin typeface="Corbel" panose="020B0503020204020204" pitchFamily="34" charset="0"/>
                <a:ea typeface="Times New Roman" panose="02020603050405020304" pitchFamily="18" charset="0"/>
                <a:cs typeface="Calibri" panose="020F0502020204030204" pitchFamily="34" charset="0"/>
              </a:rPr>
              <a:t> </a:t>
            </a:r>
            <a:endParaRPr lang="en-NZ" sz="1800" dirty="0">
              <a:effectLst/>
              <a:latin typeface="Times New Roman" panose="02020603050405020304" pitchFamily="18" charset="0"/>
              <a:ea typeface="Times New Roman" panose="02020603050405020304" pitchFamily="18" charset="0"/>
            </a:endParaRPr>
          </a:p>
          <a:p>
            <a:r>
              <a:rPr lang="en-NZ" i="1" dirty="0"/>
              <a:t>Many people might not realise but your social media profiles contains information that is valuable to attackers. They can use this information to try and guess your passwords, imitate you online or try and trick your friends and family. Making sure you keep your accounts so only people you know see what you share you are reducing the risk of experiencing a online security incident. </a:t>
            </a:r>
          </a:p>
        </p:txBody>
      </p:sp>
      <p:sp>
        <p:nvSpPr>
          <p:cNvPr id="4" name="Slide Number Placeholder 3"/>
          <p:cNvSpPr>
            <a:spLocks noGrp="1"/>
          </p:cNvSpPr>
          <p:nvPr>
            <p:ph type="sldNum" sz="quarter" idx="5"/>
          </p:nvPr>
        </p:nvSpPr>
        <p:spPr/>
        <p:txBody>
          <a:bodyPr/>
          <a:lstStyle/>
          <a:p>
            <a:fld id="{5AED64AB-24DD-416C-9920-59117B612B5D}" type="slidenum">
              <a:rPr lang="en-NZ" smtClean="0"/>
              <a:t>8</a:t>
            </a:fld>
            <a:endParaRPr lang="en-NZ"/>
          </a:p>
        </p:txBody>
      </p:sp>
    </p:spTree>
    <p:extLst>
      <p:ext uri="{BB962C8B-B14F-4D97-AF65-F5344CB8AC3E}">
        <p14:creationId xmlns:p14="http://schemas.microsoft.com/office/powerpoint/2010/main" val="338457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you think you’ve been impacted by a cyber security incident, report it to CERT NZ, they incident response team will help you identify the issue and provide advice and guidance. </a:t>
            </a:r>
          </a:p>
        </p:txBody>
      </p:sp>
      <p:sp>
        <p:nvSpPr>
          <p:cNvPr id="4" name="Slide Number Placeholder 3"/>
          <p:cNvSpPr>
            <a:spLocks noGrp="1"/>
          </p:cNvSpPr>
          <p:nvPr>
            <p:ph type="sldNum" sz="quarter" idx="5"/>
          </p:nvPr>
        </p:nvSpPr>
        <p:spPr/>
        <p:txBody>
          <a:bodyPr/>
          <a:lstStyle/>
          <a:p>
            <a:fld id="{5AED64AB-24DD-416C-9920-59117B612B5D}" type="slidenum">
              <a:rPr lang="en-NZ" smtClean="0"/>
              <a:t>9</a:t>
            </a:fld>
            <a:endParaRPr lang="en-NZ"/>
          </a:p>
        </p:txBody>
      </p:sp>
    </p:spTree>
    <p:extLst>
      <p:ext uri="{BB962C8B-B14F-4D97-AF65-F5344CB8AC3E}">
        <p14:creationId xmlns:p14="http://schemas.microsoft.com/office/powerpoint/2010/main" val="180640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D7BFD2-DC88-704F-BF7B-B91CB2786AA8}"/>
              </a:ext>
            </a:extLst>
          </p:cNvPr>
          <p:cNvSpPr>
            <a:spLocks noGrp="1"/>
          </p:cNvSpPr>
          <p:nvPr>
            <p:ph type="pic" sz="quarter" idx="10"/>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D9993B30-D00A-C14E-886B-FFE398C5E0ED}"/>
              </a:ext>
            </a:extLst>
          </p:cNvPr>
          <p:cNvSpPr>
            <a:spLocks noGrp="1"/>
          </p:cNvSpPr>
          <p:nvPr>
            <p:ph type="ctrTitle" hasCustomPrompt="1"/>
          </p:nvPr>
        </p:nvSpPr>
        <p:spPr>
          <a:xfrm>
            <a:off x="2867526" y="1604434"/>
            <a:ext cx="6886074" cy="2387600"/>
          </a:xfrm>
        </p:spPr>
        <p:txBody>
          <a:bodyPr anchor="b">
            <a:normAutofit/>
          </a:bodyPr>
          <a:lstStyle>
            <a:lvl1pPr algn="l">
              <a:defRPr sz="7300" b="1">
                <a:solidFill>
                  <a:schemeClr val="bg1"/>
                </a:solidFill>
                <a:latin typeface="Corbel" panose="020B0503020204020204" pitchFamily="34" charset="0"/>
              </a:defRPr>
            </a:lvl1pPr>
          </a:lstStyle>
          <a:p>
            <a:r>
              <a:rPr lang="en-US" dirty="0"/>
              <a:t>Presentation </a:t>
            </a:r>
            <a:br>
              <a:rPr lang="en-US" dirty="0"/>
            </a:br>
            <a:r>
              <a:rPr lang="en-US" dirty="0"/>
              <a:t>title here</a:t>
            </a:r>
          </a:p>
        </p:txBody>
      </p:sp>
      <p:sp>
        <p:nvSpPr>
          <p:cNvPr id="3" name="Subtitle 2">
            <a:extLst>
              <a:ext uri="{FF2B5EF4-FFF2-40B4-BE49-F238E27FC236}">
                <a16:creationId xmlns:a16="http://schemas.microsoft.com/office/drawing/2014/main" id="{7289954B-A2EB-2D40-939F-4DE88A59C1C4}"/>
              </a:ext>
            </a:extLst>
          </p:cNvPr>
          <p:cNvSpPr>
            <a:spLocks noGrp="1"/>
          </p:cNvSpPr>
          <p:nvPr>
            <p:ph type="subTitle" idx="1" hasCustomPrompt="1"/>
          </p:nvPr>
        </p:nvSpPr>
        <p:spPr>
          <a:xfrm>
            <a:off x="3305846" y="4224418"/>
            <a:ext cx="6378742" cy="1655762"/>
          </a:xfrm>
        </p:spPr>
        <p:txBody>
          <a:bodyPr>
            <a:normAutofit/>
          </a:bodyPr>
          <a:lstStyle>
            <a:lvl1pPr marL="0" indent="0" algn="l">
              <a:buNone/>
              <a:defRPr sz="2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spTree>
    <p:extLst>
      <p:ext uri="{BB962C8B-B14F-4D97-AF65-F5344CB8AC3E}">
        <p14:creationId xmlns:p14="http://schemas.microsoft.com/office/powerpoint/2010/main" val="313137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00DEDE"/>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1640449"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 points)</a:t>
            </a:r>
          </a:p>
        </p:txBody>
      </p:sp>
      <p:sp>
        <p:nvSpPr>
          <p:cNvPr id="10" name="Content Placeholder 2">
            <a:extLst>
              <a:ext uri="{FF2B5EF4-FFF2-40B4-BE49-F238E27FC236}">
                <a16:creationId xmlns:a16="http://schemas.microsoft.com/office/drawing/2014/main" id="{3B9BBB7C-F471-5A41-87CE-032BCC8129E9}"/>
              </a:ext>
            </a:extLst>
          </p:cNvPr>
          <p:cNvSpPr>
            <a:spLocks noGrp="1"/>
          </p:cNvSpPr>
          <p:nvPr>
            <p:ph idx="13" hasCustomPrompt="1"/>
          </p:nvPr>
        </p:nvSpPr>
        <p:spPr>
          <a:xfrm>
            <a:off x="4996738"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1" name="Content Placeholder 2">
            <a:extLst>
              <a:ext uri="{FF2B5EF4-FFF2-40B4-BE49-F238E27FC236}">
                <a16:creationId xmlns:a16="http://schemas.microsoft.com/office/drawing/2014/main" id="{3A977693-6117-EA4F-A994-88436B00D48E}"/>
              </a:ext>
            </a:extLst>
          </p:cNvPr>
          <p:cNvSpPr>
            <a:spLocks noGrp="1"/>
          </p:cNvSpPr>
          <p:nvPr>
            <p:ph idx="14" hasCustomPrompt="1"/>
          </p:nvPr>
        </p:nvSpPr>
        <p:spPr>
          <a:xfrm>
            <a:off x="8353027"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pic>
        <p:nvPicPr>
          <p:cNvPr id="9" name="Picture 8">
            <a:extLst>
              <a:ext uri="{FF2B5EF4-FFF2-40B4-BE49-F238E27FC236}">
                <a16:creationId xmlns:a16="http://schemas.microsoft.com/office/drawing/2014/main" id="{8B44C057-7969-EA44-B2CB-67A32465BC57}"/>
              </a:ext>
            </a:extLst>
          </p:cNvPr>
          <p:cNvPicPr>
            <a:picLocks noChangeAspect="1"/>
          </p:cNvPicPr>
          <p:nvPr userDrawn="1"/>
        </p:nvPicPr>
        <p:blipFill rotWithShape="1">
          <a:blip r:embed="rId2"/>
          <a:srcRect l="985" t="33058" r="25971"/>
          <a:stretch/>
        </p:blipFill>
        <p:spPr>
          <a:xfrm rot="18695252">
            <a:off x="-1431389" y="135831"/>
            <a:ext cx="4261121" cy="1872468"/>
          </a:xfrm>
          <a:custGeom>
            <a:avLst/>
            <a:gdLst>
              <a:gd name="connsiteX0" fmla="*/ 642455 w 4261121"/>
              <a:gd name="connsiteY0" fmla="*/ 0 h 1872468"/>
              <a:gd name="connsiteX1" fmla="*/ 0 w 4261121"/>
              <a:gd name="connsiteY1" fmla="*/ 570148 h 1872468"/>
              <a:gd name="connsiteX2" fmla="*/ 0 w 4261121"/>
              <a:gd name="connsiteY2" fmla="*/ 0 h 1872468"/>
              <a:gd name="connsiteX3" fmla="*/ 2733051 w 4261121"/>
              <a:gd name="connsiteY3" fmla="*/ 0 h 1872468"/>
              <a:gd name="connsiteX4" fmla="*/ 4261121 w 4261121"/>
              <a:gd name="connsiteY4" fmla="*/ 1721862 h 1872468"/>
              <a:gd name="connsiteX5" fmla="*/ 4261121 w 4261121"/>
              <a:gd name="connsiteY5" fmla="*/ 1872468 h 1872468"/>
              <a:gd name="connsiteX6" fmla="*/ 22248 w 4261121"/>
              <a:gd name="connsiteY6" fmla="*/ 1872468 h 1872468"/>
              <a:gd name="connsiteX7" fmla="*/ 2132184 w 4261121"/>
              <a:gd name="connsiteY7" fmla="*/ 0 h 18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121" h="1872468">
                <a:moveTo>
                  <a:pt x="642455" y="0"/>
                </a:moveTo>
                <a:lnTo>
                  <a:pt x="0" y="570148"/>
                </a:lnTo>
                <a:lnTo>
                  <a:pt x="0" y="0"/>
                </a:lnTo>
                <a:close/>
                <a:moveTo>
                  <a:pt x="2733051" y="0"/>
                </a:moveTo>
                <a:lnTo>
                  <a:pt x="4261121" y="1721862"/>
                </a:lnTo>
                <a:lnTo>
                  <a:pt x="4261121" y="1872468"/>
                </a:lnTo>
                <a:lnTo>
                  <a:pt x="22248" y="1872468"/>
                </a:lnTo>
                <a:lnTo>
                  <a:pt x="2132184" y="0"/>
                </a:lnTo>
                <a:close/>
              </a:path>
            </a:pathLst>
          </a:custGeom>
        </p:spPr>
      </p:pic>
    </p:spTree>
    <p:extLst>
      <p:ext uri="{BB962C8B-B14F-4D97-AF65-F5344CB8AC3E}">
        <p14:creationId xmlns:p14="http://schemas.microsoft.com/office/powerpoint/2010/main" val="23782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3559679-A6D5-2047-9A12-C84B98E3FB63}"/>
              </a:ext>
            </a:extLst>
          </p:cNvPr>
          <p:cNvPicPr>
            <a:picLocks noChangeAspect="1"/>
          </p:cNvPicPr>
          <p:nvPr userDrawn="1"/>
        </p:nvPicPr>
        <p:blipFill>
          <a:blip r:embed="rId2"/>
          <a:stretch>
            <a:fillRect/>
          </a:stretch>
        </p:blipFill>
        <p:spPr>
          <a:xfrm rot="187417">
            <a:off x="-2042427" y="-1957137"/>
            <a:ext cx="7350572" cy="11037868"/>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5451675" y="2766219"/>
            <a:ext cx="5660021" cy="2072000"/>
          </a:xfrm>
        </p:spPr>
        <p:txBody>
          <a:bodyPr>
            <a:normAutofit/>
          </a:bodyPr>
          <a:lstStyle>
            <a:lvl1pPr algn="l">
              <a:defRPr sz="4000" b="1">
                <a:solidFill>
                  <a:schemeClr val="bg1"/>
                </a:solidFill>
                <a:latin typeface="Corbel" panose="020B0503020204020204" pitchFamily="34" charset="0"/>
              </a:defRPr>
            </a:lvl1pPr>
          </a:lstStyle>
          <a:p>
            <a:r>
              <a:rPr lang="en-US" dirty="0" err="1"/>
              <a:t>Ebis</a:t>
            </a:r>
            <a:r>
              <a:rPr lang="en-US" dirty="0"/>
              <a:t> </a:t>
            </a:r>
            <a:r>
              <a:rPr lang="en-US" dirty="0" err="1"/>
              <a:t>quaturia</a:t>
            </a:r>
            <a:r>
              <a:rPr lang="en-US" dirty="0"/>
              <a:t> </a:t>
            </a:r>
            <a:r>
              <a:rPr lang="en-US" dirty="0" err="1"/>
              <a:t>quam</a:t>
            </a:r>
            <a:r>
              <a:rPr lang="en-US" dirty="0"/>
              <a:t> </a:t>
            </a:r>
            <a:r>
              <a:rPr lang="en-US" dirty="0" err="1"/>
              <a:t>frugit</a:t>
            </a:r>
            <a:r>
              <a:rPr lang="en-US" dirty="0"/>
              <a:t> </a:t>
            </a:r>
            <a:r>
              <a:rPr lang="en-US" dirty="0" err="1"/>
              <a:t>oditiist</a:t>
            </a:r>
            <a:r>
              <a:rPr lang="en-US" dirty="0"/>
              <a:t>, cull.</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(Anchor your image)</a:t>
            </a:r>
          </a:p>
        </p:txBody>
      </p:sp>
      <p:cxnSp>
        <p:nvCxnSpPr>
          <p:cNvPr id="5" name="Straight Connector 4">
            <a:extLst>
              <a:ext uri="{FF2B5EF4-FFF2-40B4-BE49-F238E27FC236}">
                <a16:creationId xmlns:a16="http://schemas.microsoft.com/office/drawing/2014/main" id="{70BBDDFB-D1E9-4E47-ACBC-0697F6455B05}"/>
              </a:ext>
            </a:extLst>
          </p:cNvPr>
          <p:cNvCxnSpPr/>
          <p:nvPr userDrawn="1"/>
        </p:nvCxnSpPr>
        <p:spPr>
          <a:xfrm>
            <a:off x="5301205" y="3217761"/>
            <a:ext cx="0" cy="1099595"/>
          </a:xfrm>
          <a:prstGeom prst="line">
            <a:avLst/>
          </a:prstGeom>
          <a:ln w="57150">
            <a:solidFill>
              <a:srgbClr val="00E8AB"/>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432FBE77-7E45-414C-90F6-B6F367C1D22C}"/>
              </a:ext>
            </a:extLst>
          </p:cNvPr>
          <p:cNvSpPr>
            <a:spLocks noGrp="1"/>
          </p:cNvSpPr>
          <p:nvPr>
            <p:ph type="pic" sz="quarter" idx="13"/>
          </p:nvPr>
        </p:nvSpPr>
        <p:spPr>
          <a:xfrm>
            <a:off x="-654661" y="911888"/>
            <a:ext cx="4548849" cy="5276667"/>
          </a:xfrm>
          <a:custGeom>
            <a:avLst/>
            <a:gdLst>
              <a:gd name="connsiteX0" fmla="*/ 2274425 w 4548849"/>
              <a:gd name="connsiteY0" fmla="*/ 0 h 5276667"/>
              <a:gd name="connsiteX1" fmla="*/ 4548849 w 4548849"/>
              <a:gd name="connsiteY1" fmla="*/ 1137213 h 5276667"/>
              <a:gd name="connsiteX2" fmla="*/ 4548849 w 4548849"/>
              <a:gd name="connsiteY2" fmla="*/ 4139454 h 5276667"/>
              <a:gd name="connsiteX3" fmla="*/ 2274425 w 4548849"/>
              <a:gd name="connsiteY3" fmla="*/ 5276667 h 5276667"/>
              <a:gd name="connsiteX4" fmla="*/ 0 w 4548849"/>
              <a:gd name="connsiteY4" fmla="*/ 4139454 h 5276667"/>
              <a:gd name="connsiteX5" fmla="*/ 0 w 4548849"/>
              <a:gd name="connsiteY5" fmla="*/ 1137213 h 527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849" h="5276667">
                <a:moveTo>
                  <a:pt x="2274425" y="0"/>
                </a:moveTo>
                <a:lnTo>
                  <a:pt x="4548849" y="1137213"/>
                </a:lnTo>
                <a:lnTo>
                  <a:pt x="4548849" y="4139454"/>
                </a:lnTo>
                <a:lnTo>
                  <a:pt x="2274425" y="5276667"/>
                </a:lnTo>
                <a:lnTo>
                  <a:pt x="0" y="4139454"/>
                </a:lnTo>
                <a:lnTo>
                  <a:pt x="0" y="1137213"/>
                </a:lnTo>
                <a:close/>
              </a:path>
            </a:pathLst>
          </a:custGeom>
        </p:spPr>
        <p:txBody>
          <a:bodyPr wrap="square">
            <a:noAutofit/>
          </a:bodyPr>
          <a:lstStyle/>
          <a:p>
            <a:endParaRPr lang="en-US"/>
          </a:p>
        </p:txBody>
      </p:sp>
    </p:spTree>
    <p:extLst>
      <p:ext uri="{BB962C8B-B14F-4D97-AF65-F5344CB8AC3E}">
        <p14:creationId xmlns:p14="http://schemas.microsoft.com/office/powerpoint/2010/main" val="323868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EEA83A-0DF3-314A-A853-2E42846337E4}"/>
              </a:ext>
            </a:extLst>
          </p:cNvPr>
          <p:cNvPicPr>
            <a:picLocks noChangeAspect="1"/>
          </p:cNvPicPr>
          <p:nvPr userDrawn="1"/>
        </p:nvPicPr>
        <p:blipFill>
          <a:blip r:embed="rId2"/>
          <a:stretch>
            <a:fillRect/>
          </a:stretch>
        </p:blipFill>
        <p:spPr>
          <a:xfrm rot="210236">
            <a:off x="-1950360" y="-1900611"/>
            <a:ext cx="7139940" cy="10919204"/>
          </a:xfrm>
          <a:prstGeom prst="rect">
            <a:avLst/>
          </a:prstGeom>
        </p:spPr>
      </p:pic>
      <p:cxnSp>
        <p:nvCxnSpPr>
          <p:cNvPr id="9" name="Straight Connector 8">
            <a:extLst>
              <a:ext uri="{FF2B5EF4-FFF2-40B4-BE49-F238E27FC236}">
                <a16:creationId xmlns:a16="http://schemas.microsoft.com/office/drawing/2014/main" id="{691C1C14-5F60-1145-A802-F165322B3468}"/>
              </a:ext>
            </a:extLst>
          </p:cNvPr>
          <p:cNvCxnSpPr/>
          <p:nvPr userDrawn="1"/>
        </p:nvCxnSpPr>
        <p:spPr>
          <a:xfrm>
            <a:off x="5301053" y="3214955"/>
            <a:ext cx="0" cy="1099595"/>
          </a:xfrm>
          <a:prstGeom prst="line">
            <a:avLst/>
          </a:prstGeom>
          <a:ln w="57150">
            <a:solidFill>
              <a:srgbClr val="FFE1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5451675" y="2766219"/>
            <a:ext cx="5660021" cy="2072000"/>
          </a:xfrm>
        </p:spPr>
        <p:txBody>
          <a:bodyPr>
            <a:normAutofit/>
          </a:bodyPr>
          <a:lstStyle>
            <a:lvl1pPr algn="l">
              <a:defRPr sz="4000" b="1">
                <a:solidFill>
                  <a:schemeClr val="bg1"/>
                </a:solidFill>
                <a:latin typeface="Corbel" panose="020B0503020204020204" pitchFamily="34" charset="0"/>
              </a:defRPr>
            </a:lvl1pPr>
          </a:lstStyle>
          <a:p>
            <a:r>
              <a:rPr lang="en-US" dirty="0" err="1"/>
              <a:t>Ebis</a:t>
            </a:r>
            <a:r>
              <a:rPr lang="en-US" dirty="0"/>
              <a:t> </a:t>
            </a:r>
            <a:r>
              <a:rPr lang="en-US" dirty="0" err="1"/>
              <a:t>quaturia</a:t>
            </a:r>
            <a:r>
              <a:rPr lang="en-US" dirty="0"/>
              <a:t> </a:t>
            </a:r>
            <a:r>
              <a:rPr lang="en-US" dirty="0" err="1"/>
              <a:t>quam</a:t>
            </a:r>
            <a:r>
              <a:rPr lang="en-US" dirty="0"/>
              <a:t> </a:t>
            </a:r>
            <a:r>
              <a:rPr lang="en-US" dirty="0" err="1"/>
              <a:t>frugit</a:t>
            </a:r>
            <a:r>
              <a:rPr lang="en-US" dirty="0"/>
              <a:t> </a:t>
            </a:r>
            <a:r>
              <a:rPr lang="en-US" dirty="0" err="1"/>
              <a:t>oditiist</a:t>
            </a:r>
            <a:r>
              <a:rPr lang="en-US" dirty="0"/>
              <a:t>, cull.</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(Anchor your image)</a:t>
            </a:r>
          </a:p>
        </p:txBody>
      </p:sp>
      <p:sp>
        <p:nvSpPr>
          <p:cNvPr id="19" name="Picture Placeholder 18">
            <a:extLst>
              <a:ext uri="{FF2B5EF4-FFF2-40B4-BE49-F238E27FC236}">
                <a16:creationId xmlns:a16="http://schemas.microsoft.com/office/drawing/2014/main" id="{432FBE77-7E45-414C-90F6-B6F367C1D22C}"/>
              </a:ext>
            </a:extLst>
          </p:cNvPr>
          <p:cNvSpPr>
            <a:spLocks noGrp="1"/>
          </p:cNvSpPr>
          <p:nvPr>
            <p:ph type="pic" sz="quarter" idx="13"/>
          </p:nvPr>
        </p:nvSpPr>
        <p:spPr>
          <a:xfrm>
            <a:off x="-654661" y="911888"/>
            <a:ext cx="4548849" cy="5276667"/>
          </a:xfrm>
          <a:custGeom>
            <a:avLst/>
            <a:gdLst>
              <a:gd name="connsiteX0" fmla="*/ 2274425 w 4548849"/>
              <a:gd name="connsiteY0" fmla="*/ 0 h 5276667"/>
              <a:gd name="connsiteX1" fmla="*/ 4548849 w 4548849"/>
              <a:gd name="connsiteY1" fmla="*/ 1137213 h 5276667"/>
              <a:gd name="connsiteX2" fmla="*/ 4548849 w 4548849"/>
              <a:gd name="connsiteY2" fmla="*/ 4139454 h 5276667"/>
              <a:gd name="connsiteX3" fmla="*/ 2274425 w 4548849"/>
              <a:gd name="connsiteY3" fmla="*/ 5276667 h 5276667"/>
              <a:gd name="connsiteX4" fmla="*/ 0 w 4548849"/>
              <a:gd name="connsiteY4" fmla="*/ 4139454 h 5276667"/>
              <a:gd name="connsiteX5" fmla="*/ 0 w 4548849"/>
              <a:gd name="connsiteY5" fmla="*/ 1137213 h 527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849" h="5276667">
                <a:moveTo>
                  <a:pt x="2274425" y="0"/>
                </a:moveTo>
                <a:lnTo>
                  <a:pt x="4548849" y="1137213"/>
                </a:lnTo>
                <a:lnTo>
                  <a:pt x="4548849" y="4139454"/>
                </a:lnTo>
                <a:lnTo>
                  <a:pt x="2274425" y="5276667"/>
                </a:lnTo>
                <a:lnTo>
                  <a:pt x="0" y="4139454"/>
                </a:lnTo>
                <a:lnTo>
                  <a:pt x="0" y="1137213"/>
                </a:lnTo>
                <a:close/>
              </a:path>
            </a:pathLst>
          </a:custGeom>
        </p:spPr>
        <p:txBody>
          <a:bodyPr wrap="square">
            <a:noAutofit/>
          </a:bodyPr>
          <a:lstStyle/>
          <a:p>
            <a:endParaRPr lang="en-US"/>
          </a:p>
        </p:txBody>
      </p:sp>
    </p:spTree>
    <p:extLst>
      <p:ext uri="{BB962C8B-B14F-4D97-AF65-F5344CB8AC3E}">
        <p14:creationId xmlns:p14="http://schemas.microsoft.com/office/powerpoint/2010/main" val="335494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053E56-88CB-F748-8564-F0185BE6F7E7}"/>
              </a:ext>
            </a:extLst>
          </p:cNvPr>
          <p:cNvPicPr>
            <a:picLocks noChangeAspect="1"/>
          </p:cNvPicPr>
          <p:nvPr userDrawn="1"/>
        </p:nvPicPr>
        <p:blipFill>
          <a:blip r:embed="rId2"/>
          <a:stretch>
            <a:fillRect/>
          </a:stretch>
        </p:blipFill>
        <p:spPr>
          <a:xfrm rot="247409">
            <a:off x="-2087657" y="-1779209"/>
            <a:ext cx="7452395" cy="10742801"/>
          </a:xfrm>
          <a:prstGeom prst="rect">
            <a:avLst/>
          </a:prstGeom>
        </p:spPr>
      </p:pic>
      <p:cxnSp>
        <p:nvCxnSpPr>
          <p:cNvPr id="9" name="Straight Connector 8">
            <a:extLst>
              <a:ext uri="{FF2B5EF4-FFF2-40B4-BE49-F238E27FC236}">
                <a16:creationId xmlns:a16="http://schemas.microsoft.com/office/drawing/2014/main" id="{691C1C14-5F60-1145-A802-F165322B3468}"/>
              </a:ext>
            </a:extLst>
          </p:cNvPr>
          <p:cNvCxnSpPr/>
          <p:nvPr userDrawn="1"/>
        </p:nvCxnSpPr>
        <p:spPr>
          <a:xfrm>
            <a:off x="5301053" y="3214955"/>
            <a:ext cx="0" cy="1099595"/>
          </a:xfrm>
          <a:prstGeom prst="line">
            <a:avLst/>
          </a:prstGeom>
          <a:ln w="57150">
            <a:solidFill>
              <a:srgbClr val="FF646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5451675" y="2766219"/>
            <a:ext cx="5660021" cy="2072000"/>
          </a:xfrm>
        </p:spPr>
        <p:txBody>
          <a:bodyPr>
            <a:normAutofit/>
          </a:bodyPr>
          <a:lstStyle>
            <a:lvl1pPr algn="l">
              <a:defRPr sz="4000" b="1">
                <a:solidFill>
                  <a:schemeClr val="bg1"/>
                </a:solidFill>
                <a:latin typeface="Corbel" panose="020B0503020204020204" pitchFamily="34" charset="0"/>
              </a:defRPr>
            </a:lvl1pPr>
          </a:lstStyle>
          <a:p>
            <a:r>
              <a:rPr lang="en-US" dirty="0" err="1"/>
              <a:t>Ebis</a:t>
            </a:r>
            <a:r>
              <a:rPr lang="en-US" dirty="0"/>
              <a:t> </a:t>
            </a:r>
            <a:r>
              <a:rPr lang="en-US" dirty="0" err="1"/>
              <a:t>quaturia</a:t>
            </a:r>
            <a:r>
              <a:rPr lang="en-US" dirty="0"/>
              <a:t> </a:t>
            </a:r>
            <a:r>
              <a:rPr lang="en-US" dirty="0" err="1"/>
              <a:t>quam</a:t>
            </a:r>
            <a:r>
              <a:rPr lang="en-US" dirty="0"/>
              <a:t> </a:t>
            </a:r>
            <a:r>
              <a:rPr lang="en-US" dirty="0" err="1"/>
              <a:t>frugit</a:t>
            </a:r>
            <a:r>
              <a:rPr lang="en-US" dirty="0"/>
              <a:t> </a:t>
            </a:r>
            <a:r>
              <a:rPr lang="en-US" dirty="0" err="1"/>
              <a:t>oditiist</a:t>
            </a:r>
            <a:r>
              <a:rPr lang="en-US" dirty="0"/>
              <a:t>, cull.</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(Anchor your image)</a:t>
            </a:r>
          </a:p>
        </p:txBody>
      </p:sp>
      <p:sp>
        <p:nvSpPr>
          <p:cNvPr id="19" name="Picture Placeholder 18">
            <a:extLst>
              <a:ext uri="{FF2B5EF4-FFF2-40B4-BE49-F238E27FC236}">
                <a16:creationId xmlns:a16="http://schemas.microsoft.com/office/drawing/2014/main" id="{432FBE77-7E45-414C-90F6-B6F367C1D22C}"/>
              </a:ext>
            </a:extLst>
          </p:cNvPr>
          <p:cNvSpPr>
            <a:spLocks noGrp="1"/>
          </p:cNvSpPr>
          <p:nvPr>
            <p:ph type="pic" sz="quarter" idx="13"/>
          </p:nvPr>
        </p:nvSpPr>
        <p:spPr>
          <a:xfrm>
            <a:off x="-654661" y="911888"/>
            <a:ext cx="4548849" cy="5276667"/>
          </a:xfrm>
          <a:custGeom>
            <a:avLst/>
            <a:gdLst>
              <a:gd name="connsiteX0" fmla="*/ 2274425 w 4548849"/>
              <a:gd name="connsiteY0" fmla="*/ 0 h 5276667"/>
              <a:gd name="connsiteX1" fmla="*/ 4548849 w 4548849"/>
              <a:gd name="connsiteY1" fmla="*/ 1137213 h 5276667"/>
              <a:gd name="connsiteX2" fmla="*/ 4548849 w 4548849"/>
              <a:gd name="connsiteY2" fmla="*/ 4139454 h 5276667"/>
              <a:gd name="connsiteX3" fmla="*/ 2274425 w 4548849"/>
              <a:gd name="connsiteY3" fmla="*/ 5276667 h 5276667"/>
              <a:gd name="connsiteX4" fmla="*/ 0 w 4548849"/>
              <a:gd name="connsiteY4" fmla="*/ 4139454 h 5276667"/>
              <a:gd name="connsiteX5" fmla="*/ 0 w 4548849"/>
              <a:gd name="connsiteY5" fmla="*/ 1137213 h 527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849" h="5276667">
                <a:moveTo>
                  <a:pt x="2274425" y="0"/>
                </a:moveTo>
                <a:lnTo>
                  <a:pt x="4548849" y="1137213"/>
                </a:lnTo>
                <a:lnTo>
                  <a:pt x="4548849" y="4139454"/>
                </a:lnTo>
                <a:lnTo>
                  <a:pt x="2274425" y="5276667"/>
                </a:lnTo>
                <a:lnTo>
                  <a:pt x="0" y="4139454"/>
                </a:lnTo>
                <a:lnTo>
                  <a:pt x="0" y="1137213"/>
                </a:lnTo>
                <a:close/>
              </a:path>
            </a:pathLst>
          </a:custGeom>
        </p:spPr>
        <p:txBody>
          <a:bodyPr wrap="square">
            <a:noAutofit/>
          </a:bodyPr>
          <a:lstStyle/>
          <a:p>
            <a:endParaRPr lang="en-US"/>
          </a:p>
        </p:txBody>
      </p:sp>
    </p:spTree>
    <p:extLst>
      <p:ext uri="{BB962C8B-B14F-4D97-AF65-F5344CB8AC3E}">
        <p14:creationId xmlns:p14="http://schemas.microsoft.com/office/powerpoint/2010/main" val="133554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C70292-2C27-B843-813A-8B6E78CDA33E}"/>
              </a:ext>
            </a:extLst>
          </p:cNvPr>
          <p:cNvPicPr>
            <a:picLocks noChangeAspect="1"/>
          </p:cNvPicPr>
          <p:nvPr userDrawn="1"/>
        </p:nvPicPr>
        <p:blipFill>
          <a:blip r:embed="rId2"/>
          <a:stretch>
            <a:fillRect/>
          </a:stretch>
        </p:blipFill>
        <p:spPr>
          <a:xfrm rot="164058">
            <a:off x="-1899647" y="-1824946"/>
            <a:ext cx="7084405" cy="10834274"/>
          </a:xfrm>
          <a:prstGeom prst="rect">
            <a:avLst/>
          </a:prstGeom>
        </p:spPr>
      </p:pic>
      <p:cxnSp>
        <p:nvCxnSpPr>
          <p:cNvPr id="9" name="Straight Connector 8">
            <a:extLst>
              <a:ext uri="{FF2B5EF4-FFF2-40B4-BE49-F238E27FC236}">
                <a16:creationId xmlns:a16="http://schemas.microsoft.com/office/drawing/2014/main" id="{691C1C14-5F60-1145-A802-F165322B3468}"/>
              </a:ext>
            </a:extLst>
          </p:cNvPr>
          <p:cNvCxnSpPr/>
          <p:nvPr userDrawn="1"/>
        </p:nvCxnSpPr>
        <p:spPr>
          <a:xfrm>
            <a:off x="5301053" y="3214955"/>
            <a:ext cx="0" cy="1099595"/>
          </a:xfrm>
          <a:prstGeom prst="line">
            <a:avLst/>
          </a:prstGeom>
          <a:ln w="57150">
            <a:solidFill>
              <a:srgbClr val="00DED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5451675" y="2766219"/>
            <a:ext cx="5660021" cy="2072000"/>
          </a:xfrm>
        </p:spPr>
        <p:txBody>
          <a:bodyPr>
            <a:normAutofit/>
          </a:bodyPr>
          <a:lstStyle>
            <a:lvl1pPr algn="l">
              <a:defRPr sz="4000" b="1">
                <a:solidFill>
                  <a:schemeClr val="bg1"/>
                </a:solidFill>
                <a:latin typeface="Corbel" panose="020B0503020204020204" pitchFamily="34" charset="0"/>
              </a:defRPr>
            </a:lvl1pPr>
          </a:lstStyle>
          <a:p>
            <a:r>
              <a:rPr lang="en-US" dirty="0" err="1"/>
              <a:t>Ebis</a:t>
            </a:r>
            <a:r>
              <a:rPr lang="en-US" dirty="0"/>
              <a:t> </a:t>
            </a:r>
            <a:r>
              <a:rPr lang="en-US" dirty="0" err="1"/>
              <a:t>quaturia</a:t>
            </a:r>
            <a:r>
              <a:rPr lang="en-US" dirty="0"/>
              <a:t> </a:t>
            </a:r>
            <a:r>
              <a:rPr lang="en-US" dirty="0" err="1"/>
              <a:t>quam</a:t>
            </a:r>
            <a:r>
              <a:rPr lang="en-US" dirty="0"/>
              <a:t> </a:t>
            </a:r>
            <a:r>
              <a:rPr lang="en-US" dirty="0" err="1"/>
              <a:t>frugit</a:t>
            </a:r>
            <a:r>
              <a:rPr lang="en-US" dirty="0"/>
              <a:t> </a:t>
            </a:r>
            <a:r>
              <a:rPr lang="en-US" dirty="0" err="1"/>
              <a:t>oditiist</a:t>
            </a:r>
            <a:r>
              <a:rPr lang="en-US" dirty="0"/>
              <a:t>, cull.</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(Anchor your image)</a:t>
            </a:r>
          </a:p>
        </p:txBody>
      </p:sp>
      <p:sp>
        <p:nvSpPr>
          <p:cNvPr id="19" name="Picture Placeholder 18">
            <a:extLst>
              <a:ext uri="{FF2B5EF4-FFF2-40B4-BE49-F238E27FC236}">
                <a16:creationId xmlns:a16="http://schemas.microsoft.com/office/drawing/2014/main" id="{432FBE77-7E45-414C-90F6-B6F367C1D22C}"/>
              </a:ext>
            </a:extLst>
          </p:cNvPr>
          <p:cNvSpPr>
            <a:spLocks noGrp="1"/>
          </p:cNvSpPr>
          <p:nvPr>
            <p:ph type="pic" sz="quarter" idx="13"/>
          </p:nvPr>
        </p:nvSpPr>
        <p:spPr>
          <a:xfrm>
            <a:off x="-654661" y="911888"/>
            <a:ext cx="4548849" cy="5276667"/>
          </a:xfrm>
          <a:custGeom>
            <a:avLst/>
            <a:gdLst>
              <a:gd name="connsiteX0" fmla="*/ 2274425 w 4548849"/>
              <a:gd name="connsiteY0" fmla="*/ 0 h 5276667"/>
              <a:gd name="connsiteX1" fmla="*/ 4548849 w 4548849"/>
              <a:gd name="connsiteY1" fmla="*/ 1137213 h 5276667"/>
              <a:gd name="connsiteX2" fmla="*/ 4548849 w 4548849"/>
              <a:gd name="connsiteY2" fmla="*/ 4139454 h 5276667"/>
              <a:gd name="connsiteX3" fmla="*/ 2274425 w 4548849"/>
              <a:gd name="connsiteY3" fmla="*/ 5276667 h 5276667"/>
              <a:gd name="connsiteX4" fmla="*/ 0 w 4548849"/>
              <a:gd name="connsiteY4" fmla="*/ 4139454 h 5276667"/>
              <a:gd name="connsiteX5" fmla="*/ 0 w 4548849"/>
              <a:gd name="connsiteY5" fmla="*/ 1137213 h 527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849" h="5276667">
                <a:moveTo>
                  <a:pt x="2274425" y="0"/>
                </a:moveTo>
                <a:lnTo>
                  <a:pt x="4548849" y="1137213"/>
                </a:lnTo>
                <a:lnTo>
                  <a:pt x="4548849" y="4139454"/>
                </a:lnTo>
                <a:lnTo>
                  <a:pt x="2274425" y="5276667"/>
                </a:lnTo>
                <a:lnTo>
                  <a:pt x="0" y="4139454"/>
                </a:lnTo>
                <a:lnTo>
                  <a:pt x="0" y="1137213"/>
                </a:lnTo>
                <a:close/>
              </a:path>
            </a:pathLst>
          </a:custGeom>
        </p:spPr>
        <p:txBody>
          <a:bodyPr wrap="square">
            <a:noAutofit/>
          </a:bodyPr>
          <a:lstStyle/>
          <a:p>
            <a:endParaRPr lang="en-US"/>
          </a:p>
        </p:txBody>
      </p:sp>
    </p:spTree>
    <p:extLst>
      <p:ext uri="{BB962C8B-B14F-4D97-AF65-F5344CB8AC3E}">
        <p14:creationId xmlns:p14="http://schemas.microsoft.com/office/powerpoint/2010/main" val="293019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646550" y="3356528"/>
            <a:ext cx="11545450" cy="1325563"/>
          </a:xfrm>
        </p:spPr>
        <p:txBody>
          <a:bodyPr>
            <a:noAutofit/>
          </a:bodyPr>
          <a:lstStyle>
            <a:lvl1pPr algn="l">
              <a:defRPr sz="10000" b="1">
                <a:solidFill>
                  <a:srgbClr val="00DEDE"/>
                </a:solidFill>
                <a:latin typeface="Corbel" panose="020B0503020204020204" pitchFamily="34" charset="0"/>
              </a:defRPr>
            </a:lvl1pPr>
          </a:lstStyle>
          <a:p>
            <a:r>
              <a:rPr lang="en-US" dirty="0"/>
              <a:t>Break it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(Use short key words as slide dividers)</a:t>
            </a:r>
          </a:p>
        </p:txBody>
      </p:sp>
      <p:pic>
        <p:nvPicPr>
          <p:cNvPr id="5" name="Picture 4">
            <a:extLst>
              <a:ext uri="{FF2B5EF4-FFF2-40B4-BE49-F238E27FC236}">
                <a16:creationId xmlns:a16="http://schemas.microsoft.com/office/drawing/2014/main" id="{44E27BFE-6EA9-8C4B-902E-8E13776A4249}"/>
              </a:ext>
            </a:extLst>
          </p:cNvPr>
          <p:cNvPicPr>
            <a:picLocks noChangeAspect="1"/>
          </p:cNvPicPr>
          <p:nvPr userDrawn="1"/>
        </p:nvPicPr>
        <p:blipFill rotWithShape="1">
          <a:blip r:embed="rId2"/>
          <a:srcRect l="17493" t="24649"/>
          <a:stretch/>
        </p:blipFill>
        <p:spPr>
          <a:xfrm>
            <a:off x="0" y="0"/>
            <a:ext cx="5254205" cy="2300850"/>
          </a:xfrm>
          <a:prstGeom prst="rect">
            <a:avLst/>
          </a:prstGeom>
        </p:spPr>
      </p:pic>
    </p:spTree>
    <p:extLst>
      <p:ext uri="{BB962C8B-B14F-4D97-AF65-F5344CB8AC3E}">
        <p14:creationId xmlns:p14="http://schemas.microsoft.com/office/powerpoint/2010/main" val="74395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646550" y="3356528"/>
            <a:ext cx="11545450" cy="1325563"/>
          </a:xfrm>
        </p:spPr>
        <p:txBody>
          <a:bodyPr>
            <a:noAutofit/>
          </a:bodyPr>
          <a:lstStyle>
            <a:lvl1pPr algn="l">
              <a:defRPr sz="10000" b="1">
                <a:solidFill>
                  <a:srgbClr val="FF6464"/>
                </a:solidFill>
                <a:latin typeface="Corbel" panose="020B0503020204020204" pitchFamily="34" charset="0"/>
              </a:defRPr>
            </a:lvl1pPr>
          </a:lstStyle>
          <a:p>
            <a:r>
              <a:rPr lang="en-US" dirty="0"/>
              <a:t>Break it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(Use short key words as slide dividers)</a:t>
            </a:r>
          </a:p>
        </p:txBody>
      </p:sp>
      <p:pic>
        <p:nvPicPr>
          <p:cNvPr id="8" name="Picture 7">
            <a:extLst>
              <a:ext uri="{FF2B5EF4-FFF2-40B4-BE49-F238E27FC236}">
                <a16:creationId xmlns:a16="http://schemas.microsoft.com/office/drawing/2014/main" id="{DDB8B735-2CA5-0944-9762-4A0D5C5D4426}"/>
              </a:ext>
            </a:extLst>
          </p:cNvPr>
          <p:cNvPicPr>
            <a:picLocks noChangeAspect="1"/>
          </p:cNvPicPr>
          <p:nvPr userDrawn="1"/>
        </p:nvPicPr>
        <p:blipFill rotWithShape="1">
          <a:blip r:embed="rId2"/>
          <a:srcRect l="17298" t="25180"/>
          <a:stretch/>
        </p:blipFill>
        <p:spPr>
          <a:xfrm>
            <a:off x="-2" y="0"/>
            <a:ext cx="5246256" cy="2287925"/>
          </a:xfrm>
          <a:prstGeom prst="rect">
            <a:avLst/>
          </a:prstGeom>
        </p:spPr>
      </p:pic>
    </p:spTree>
    <p:extLst>
      <p:ext uri="{BB962C8B-B14F-4D97-AF65-F5344CB8AC3E}">
        <p14:creationId xmlns:p14="http://schemas.microsoft.com/office/powerpoint/2010/main" val="147836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646550" y="3356528"/>
            <a:ext cx="11545450" cy="1325563"/>
          </a:xfrm>
        </p:spPr>
        <p:txBody>
          <a:bodyPr>
            <a:noAutofit/>
          </a:bodyPr>
          <a:lstStyle>
            <a:lvl1pPr algn="l">
              <a:defRPr sz="10000" b="1">
                <a:solidFill>
                  <a:srgbClr val="00E8AB"/>
                </a:solidFill>
                <a:latin typeface="Corbel" panose="020B0503020204020204" pitchFamily="34" charset="0"/>
              </a:defRPr>
            </a:lvl1pPr>
          </a:lstStyle>
          <a:p>
            <a:r>
              <a:rPr lang="en-US" dirty="0"/>
              <a:t>Break it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(Use short key words as slide dividers)</a:t>
            </a:r>
          </a:p>
        </p:txBody>
      </p:sp>
      <p:pic>
        <p:nvPicPr>
          <p:cNvPr id="9" name="Picture 8">
            <a:extLst>
              <a:ext uri="{FF2B5EF4-FFF2-40B4-BE49-F238E27FC236}">
                <a16:creationId xmlns:a16="http://schemas.microsoft.com/office/drawing/2014/main" id="{1EEDE23B-1EB7-E047-B5CA-FB5AC23228AE}"/>
              </a:ext>
            </a:extLst>
          </p:cNvPr>
          <p:cNvPicPr>
            <a:picLocks noChangeAspect="1"/>
          </p:cNvPicPr>
          <p:nvPr userDrawn="1"/>
        </p:nvPicPr>
        <p:blipFill rotWithShape="1">
          <a:blip r:embed="rId2"/>
          <a:srcRect l="17494" t="25584"/>
          <a:stretch/>
        </p:blipFill>
        <p:spPr>
          <a:xfrm>
            <a:off x="-2" y="0"/>
            <a:ext cx="5262158" cy="2287925"/>
          </a:xfrm>
          <a:prstGeom prst="rect">
            <a:avLst/>
          </a:prstGeom>
        </p:spPr>
      </p:pic>
    </p:spTree>
    <p:extLst>
      <p:ext uri="{BB962C8B-B14F-4D97-AF65-F5344CB8AC3E}">
        <p14:creationId xmlns:p14="http://schemas.microsoft.com/office/powerpoint/2010/main" val="346554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646550" y="3356528"/>
            <a:ext cx="11545450" cy="1325563"/>
          </a:xfrm>
        </p:spPr>
        <p:txBody>
          <a:bodyPr>
            <a:noAutofit/>
          </a:bodyPr>
          <a:lstStyle>
            <a:lvl1pPr algn="l">
              <a:defRPr sz="10000" b="1">
                <a:solidFill>
                  <a:srgbClr val="FFE100"/>
                </a:solidFill>
                <a:latin typeface="Corbel" panose="020B0503020204020204" pitchFamily="34" charset="0"/>
              </a:defRPr>
            </a:lvl1pPr>
          </a:lstStyle>
          <a:p>
            <a:r>
              <a:rPr lang="en-US" dirty="0"/>
              <a:t>Break it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(Use short key words as slide dividers)</a:t>
            </a:r>
          </a:p>
        </p:txBody>
      </p:sp>
      <p:pic>
        <p:nvPicPr>
          <p:cNvPr id="8" name="Picture 7">
            <a:extLst>
              <a:ext uri="{FF2B5EF4-FFF2-40B4-BE49-F238E27FC236}">
                <a16:creationId xmlns:a16="http://schemas.microsoft.com/office/drawing/2014/main" id="{E5F82F42-B957-F74D-B102-F7AF57D39D98}"/>
              </a:ext>
            </a:extLst>
          </p:cNvPr>
          <p:cNvPicPr>
            <a:picLocks noChangeAspect="1"/>
          </p:cNvPicPr>
          <p:nvPr userDrawn="1"/>
        </p:nvPicPr>
        <p:blipFill rotWithShape="1">
          <a:blip r:embed="rId2"/>
          <a:srcRect l="17315" t="25857"/>
          <a:stretch/>
        </p:blipFill>
        <p:spPr>
          <a:xfrm>
            <a:off x="-1" y="0"/>
            <a:ext cx="5274637" cy="2279974"/>
          </a:xfrm>
          <a:prstGeom prst="rect">
            <a:avLst/>
          </a:prstGeom>
        </p:spPr>
      </p:pic>
    </p:spTree>
    <p:extLst>
      <p:ext uri="{BB962C8B-B14F-4D97-AF65-F5344CB8AC3E}">
        <p14:creationId xmlns:p14="http://schemas.microsoft.com/office/powerpoint/2010/main" val="619870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55D26B4-6392-884C-83B0-36FAEBCBE1ED}"/>
              </a:ext>
            </a:extLst>
          </p:cNvPr>
          <p:cNvPicPr>
            <a:picLocks noChangeAspect="1"/>
          </p:cNvPicPr>
          <p:nvPr userDrawn="1"/>
        </p:nvPicPr>
        <p:blipFill rotWithShape="1">
          <a:blip r:embed="rId2"/>
          <a:srcRect l="28280" t="46579"/>
          <a:stretch/>
        </p:blipFill>
        <p:spPr>
          <a:xfrm>
            <a:off x="-1" y="0"/>
            <a:ext cx="2731038" cy="3318758"/>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00E8AB"/>
                </a:solidFill>
                <a:latin typeface="Corbel" panose="020B0503020204020204" pitchFamily="34" charset="0"/>
              </a:defRPr>
            </a:lvl1pPr>
          </a:lstStyle>
          <a:p>
            <a:r>
              <a:rPr lang="en-US" dirty="0"/>
              <a:t>Listen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pic>
        <p:nvPicPr>
          <p:cNvPr id="5" name="Picture 4">
            <a:extLst>
              <a:ext uri="{FF2B5EF4-FFF2-40B4-BE49-F238E27FC236}">
                <a16:creationId xmlns:a16="http://schemas.microsoft.com/office/drawing/2014/main" id="{A511632B-4208-234A-9BC4-0A5C66A80412}"/>
              </a:ext>
            </a:extLst>
          </p:cNvPr>
          <p:cNvPicPr>
            <a:picLocks noChangeAspect="1"/>
          </p:cNvPicPr>
          <p:nvPr userDrawn="1"/>
        </p:nvPicPr>
        <p:blipFill rotWithShape="1">
          <a:blip r:embed="rId3"/>
          <a:srcRect l="23686" t="17007" r="43517" b="71248"/>
          <a:stretch/>
        </p:blipFill>
        <p:spPr>
          <a:xfrm>
            <a:off x="1817225" y="5903089"/>
            <a:ext cx="3541854" cy="978062"/>
          </a:xfrm>
          <a:prstGeom prst="rect">
            <a:avLst/>
          </a:prstGeom>
        </p:spPr>
      </p:pic>
    </p:spTree>
    <p:extLst>
      <p:ext uri="{BB962C8B-B14F-4D97-AF65-F5344CB8AC3E}">
        <p14:creationId xmlns:p14="http://schemas.microsoft.com/office/powerpoint/2010/main" val="213580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342F0D-66C6-7341-99A2-41D52DECC33D}"/>
              </a:ext>
            </a:extLst>
          </p:cNvPr>
          <p:cNvSpPr/>
          <p:nvPr userDrawn="1"/>
        </p:nvSpPr>
        <p:spPr>
          <a:xfrm>
            <a:off x="0"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93B30-D00A-C14E-886B-FFE398C5E0ED}"/>
              </a:ext>
            </a:extLst>
          </p:cNvPr>
          <p:cNvSpPr>
            <a:spLocks noGrp="1"/>
          </p:cNvSpPr>
          <p:nvPr>
            <p:ph type="ctrTitle" hasCustomPrompt="1"/>
          </p:nvPr>
        </p:nvSpPr>
        <p:spPr>
          <a:xfrm>
            <a:off x="2867526" y="1604434"/>
            <a:ext cx="6886074" cy="2387600"/>
          </a:xfrm>
        </p:spPr>
        <p:txBody>
          <a:bodyPr anchor="b">
            <a:normAutofit/>
          </a:bodyPr>
          <a:lstStyle>
            <a:lvl1pPr algn="l">
              <a:defRPr sz="7300" b="1">
                <a:solidFill>
                  <a:schemeClr val="bg1"/>
                </a:solidFill>
                <a:latin typeface="Corbel" panose="020B0503020204020204" pitchFamily="34" charset="0"/>
              </a:defRPr>
            </a:lvl1pPr>
          </a:lstStyle>
          <a:p>
            <a:r>
              <a:rPr lang="en-US" dirty="0"/>
              <a:t>Presentation </a:t>
            </a:r>
            <a:br>
              <a:rPr lang="en-US" dirty="0"/>
            </a:br>
            <a:r>
              <a:rPr lang="en-US" dirty="0"/>
              <a:t>title here</a:t>
            </a:r>
          </a:p>
        </p:txBody>
      </p:sp>
      <p:sp>
        <p:nvSpPr>
          <p:cNvPr id="3" name="Subtitle 2">
            <a:extLst>
              <a:ext uri="{FF2B5EF4-FFF2-40B4-BE49-F238E27FC236}">
                <a16:creationId xmlns:a16="http://schemas.microsoft.com/office/drawing/2014/main" id="{7289954B-A2EB-2D40-939F-4DE88A59C1C4}"/>
              </a:ext>
            </a:extLst>
          </p:cNvPr>
          <p:cNvSpPr>
            <a:spLocks noGrp="1"/>
          </p:cNvSpPr>
          <p:nvPr>
            <p:ph type="subTitle" idx="1" hasCustomPrompt="1"/>
          </p:nvPr>
        </p:nvSpPr>
        <p:spPr>
          <a:xfrm>
            <a:off x="3305846" y="4224418"/>
            <a:ext cx="6378742" cy="1655762"/>
          </a:xfrm>
        </p:spPr>
        <p:txBody>
          <a:bodyPr>
            <a:normAutofit/>
          </a:bodyPr>
          <a:lstStyle>
            <a:lvl1pPr marL="0" indent="0" algn="l">
              <a:buNone/>
              <a:defRPr sz="2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pic>
        <p:nvPicPr>
          <p:cNvPr id="6" name="Picture 5">
            <a:extLst>
              <a:ext uri="{FF2B5EF4-FFF2-40B4-BE49-F238E27FC236}">
                <a16:creationId xmlns:a16="http://schemas.microsoft.com/office/drawing/2014/main" id="{9096C68B-FD88-FB49-846A-9A627F07B4D2}"/>
              </a:ext>
            </a:extLst>
          </p:cNvPr>
          <p:cNvPicPr>
            <a:picLocks noChangeAspect="1"/>
          </p:cNvPicPr>
          <p:nvPr userDrawn="1"/>
        </p:nvPicPr>
        <p:blipFill rotWithShape="1">
          <a:blip r:embed="rId2"/>
          <a:srcRect l="22393" t="44177"/>
          <a:stretch/>
        </p:blipFill>
        <p:spPr>
          <a:xfrm>
            <a:off x="0" y="0"/>
            <a:ext cx="4034136" cy="4734046"/>
          </a:xfrm>
          <a:prstGeom prst="rect">
            <a:avLst/>
          </a:prstGeom>
        </p:spPr>
      </p:pic>
      <p:pic>
        <p:nvPicPr>
          <p:cNvPr id="9" name="Picture 8">
            <a:extLst>
              <a:ext uri="{FF2B5EF4-FFF2-40B4-BE49-F238E27FC236}">
                <a16:creationId xmlns:a16="http://schemas.microsoft.com/office/drawing/2014/main" id="{1E6F78D2-5D2D-D941-882E-A01CA4CBBDE3}"/>
              </a:ext>
            </a:extLst>
          </p:cNvPr>
          <p:cNvPicPr>
            <a:picLocks noChangeAspect="1"/>
          </p:cNvPicPr>
          <p:nvPr userDrawn="1"/>
        </p:nvPicPr>
        <p:blipFill>
          <a:blip r:embed="rId3"/>
          <a:stretch>
            <a:fillRect/>
          </a:stretch>
        </p:blipFill>
        <p:spPr>
          <a:xfrm>
            <a:off x="2867526" y="4315964"/>
            <a:ext cx="482600" cy="241300"/>
          </a:xfrm>
          <a:prstGeom prst="rect">
            <a:avLst/>
          </a:prstGeom>
        </p:spPr>
      </p:pic>
    </p:spTree>
    <p:extLst>
      <p:ext uri="{BB962C8B-B14F-4D97-AF65-F5344CB8AC3E}">
        <p14:creationId xmlns:p14="http://schemas.microsoft.com/office/powerpoint/2010/main" val="109713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FFE100"/>
                </a:solidFill>
                <a:latin typeface="Corbel" panose="020B0503020204020204" pitchFamily="34" charset="0"/>
              </a:defRPr>
            </a:lvl1pPr>
          </a:lstStyle>
          <a:p>
            <a:r>
              <a:rPr lang="en-US" dirty="0"/>
              <a:t>Listen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pic>
        <p:nvPicPr>
          <p:cNvPr id="8" name="Picture 7">
            <a:extLst>
              <a:ext uri="{FF2B5EF4-FFF2-40B4-BE49-F238E27FC236}">
                <a16:creationId xmlns:a16="http://schemas.microsoft.com/office/drawing/2014/main" id="{187C8AFC-8F1E-EE4E-B11C-35EFE64A4D7B}"/>
              </a:ext>
            </a:extLst>
          </p:cNvPr>
          <p:cNvPicPr>
            <a:picLocks noChangeAspect="1"/>
          </p:cNvPicPr>
          <p:nvPr userDrawn="1"/>
        </p:nvPicPr>
        <p:blipFill rotWithShape="1">
          <a:blip r:embed="rId2"/>
          <a:srcRect l="28145" t="46647"/>
          <a:stretch/>
        </p:blipFill>
        <p:spPr>
          <a:xfrm>
            <a:off x="-1" y="-1"/>
            <a:ext cx="2739711" cy="3318759"/>
          </a:xfrm>
          <a:prstGeom prst="rect">
            <a:avLst/>
          </a:prstGeom>
        </p:spPr>
      </p:pic>
      <p:pic>
        <p:nvPicPr>
          <p:cNvPr id="10" name="Picture 9">
            <a:extLst>
              <a:ext uri="{FF2B5EF4-FFF2-40B4-BE49-F238E27FC236}">
                <a16:creationId xmlns:a16="http://schemas.microsoft.com/office/drawing/2014/main" id="{BB667CBF-9154-574E-8965-B81BC3EBB997}"/>
              </a:ext>
            </a:extLst>
          </p:cNvPr>
          <p:cNvPicPr>
            <a:picLocks noChangeAspect="1"/>
          </p:cNvPicPr>
          <p:nvPr userDrawn="1"/>
        </p:nvPicPr>
        <p:blipFill>
          <a:blip r:embed="rId3"/>
          <a:stretch>
            <a:fillRect/>
          </a:stretch>
        </p:blipFill>
        <p:spPr>
          <a:xfrm>
            <a:off x="26561" y="5955529"/>
            <a:ext cx="5210487" cy="4996567"/>
          </a:xfrm>
          <a:prstGeom prst="rect">
            <a:avLst/>
          </a:prstGeom>
        </p:spPr>
      </p:pic>
    </p:spTree>
    <p:extLst>
      <p:ext uri="{BB962C8B-B14F-4D97-AF65-F5344CB8AC3E}">
        <p14:creationId xmlns:p14="http://schemas.microsoft.com/office/powerpoint/2010/main" val="257281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FF6464"/>
                </a:solidFill>
                <a:latin typeface="Corbel" panose="020B0503020204020204" pitchFamily="34" charset="0"/>
              </a:defRPr>
            </a:lvl1pPr>
          </a:lstStyle>
          <a:p>
            <a:r>
              <a:rPr lang="en-US" dirty="0"/>
              <a:t>Listen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pic>
        <p:nvPicPr>
          <p:cNvPr id="9" name="Picture 8">
            <a:extLst>
              <a:ext uri="{FF2B5EF4-FFF2-40B4-BE49-F238E27FC236}">
                <a16:creationId xmlns:a16="http://schemas.microsoft.com/office/drawing/2014/main" id="{719AC18B-1B2A-6E4C-9AD0-9A7D7CE03C55}"/>
              </a:ext>
            </a:extLst>
          </p:cNvPr>
          <p:cNvPicPr>
            <a:picLocks noChangeAspect="1"/>
          </p:cNvPicPr>
          <p:nvPr userDrawn="1"/>
        </p:nvPicPr>
        <p:blipFill rotWithShape="1">
          <a:blip r:embed="rId2"/>
          <a:srcRect l="27924" t="46314"/>
          <a:stretch/>
        </p:blipFill>
        <p:spPr>
          <a:xfrm>
            <a:off x="0" y="0"/>
            <a:ext cx="2731037" cy="3318758"/>
          </a:xfrm>
          <a:prstGeom prst="rect">
            <a:avLst/>
          </a:prstGeom>
        </p:spPr>
      </p:pic>
      <p:pic>
        <p:nvPicPr>
          <p:cNvPr id="11" name="Picture 10">
            <a:extLst>
              <a:ext uri="{FF2B5EF4-FFF2-40B4-BE49-F238E27FC236}">
                <a16:creationId xmlns:a16="http://schemas.microsoft.com/office/drawing/2014/main" id="{27BD7593-8A9C-4B4E-9D19-B6DC191DF1A3}"/>
              </a:ext>
            </a:extLst>
          </p:cNvPr>
          <p:cNvPicPr>
            <a:picLocks noChangeAspect="1"/>
          </p:cNvPicPr>
          <p:nvPr userDrawn="1"/>
        </p:nvPicPr>
        <p:blipFill>
          <a:blip r:embed="rId3"/>
          <a:stretch>
            <a:fillRect/>
          </a:stretch>
        </p:blipFill>
        <p:spPr>
          <a:xfrm>
            <a:off x="31587" y="5955529"/>
            <a:ext cx="5200434" cy="4986926"/>
          </a:xfrm>
          <a:prstGeom prst="rect">
            <a:avLst/>
          </a:prstGeom>
        </p:spPr>
      </p:pic>
    </p:spTree>
    <p:extLst>
      <p:ext uri="{BB962C8B-B14F-4D97-AF65-F5344CB8AC3E}">
        <p14:creationId xmlns:p14="http://schemas.microsoft.com/office/powerpoint/2010/main" val="248171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00DEDE"/>
                </a:solidFill>
                <a:latin typeface="Corbel" panose="020B0503020204020204" pitchFamily="34" charset="0"/>
              </a:defRPr>
            </a:lvl1pPr>
          </a:lstStyle>
          <a:p>
            <a:r>
              <a:rPr lang="en-US" dirty="0"/>
              <a:t>Listen up…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pic>
        <p:nvPicPr>
          <p:cNvPr id="8" name="Picture 7">
            <a:extLst>
              <a:ext uri="{FF2B5EF4-FFF2-40B4-BE49-F238E27FC236}">
                <a16:creationId xmlns:a16="http://schemas.microsoft.com/office/drawing/2014/main" id="{85B82B4A-D43F-5C46-A630-D7D41077FA9C}"/>
              </a:ext>
            </a:extLst>
          </p:cNvPr>
          <p:cNvPicPr>
            <a:picLocks noChangeAspect="1"/>
          </p:cNvPicPr>
          <p:nvPr userDrawn="1"/>
        </p:nvPicPr>
        <p:blipFill rotWithShape="1">
          <a:blip r:embed="rId2"/>
          <a:srcRect l="985" t="33058" r="25971"/>
          <a:stretch/>
        </p:blipFill>
        <p:spPr>
          <a:xfrm rot="18695252">
            <a:off x="-1431389" y="135831"/>
            <a:ext cx="4261121" cy="1872468"/>
          </a:xfrm>
          <a:custGeom>
            <a:avLst/>
            <a:gdLst>
              <a:gd name="connsiteX0" fmla="*/ 642455 w 4261121"/>
              <a:gd name="connsiteY0" fmla="*/ 0 h 1872468"/>
              <a:gd name="connsiteX1" fmla="*/ 0 w 4261121"/>
              <a:gd name="connsiteY1" fmla="*/ 570148 h 1872468"/>
              <a:gd name="connsiteX2" fmla="*/ 0 w 4261121"/>
              <a:gd name="connsiteY2" fmla="*/ 0 h 1872468"/>
              <a:gd name="connsiteX3" fmla="*/ 2733051 w 4261121"/>
              <a:gd name="connsiteY3" fmla="*/ 0 h 1872468"/>
              <a:gd name="connsiteX4" fmla="*/ 4261121 w 4261121"/>
              <a:gd name="connsiteY4" fmla="*/ 1721862 h 1872468"/>
              <a:gd name="connsiteX5" fmla="*/ 4261121 w 4261121"/>
              <a:gd name="connsiteY5" fmla="*/ 1872468 h 1872468"/>
              <a:gd name="connsiteX6" fmla="*/ 22248 w 4261121"/>
              <a:gd name="connsiteY6" fmla="*/ 1872468 h 1872468"/>
              <a:gd name="connsiteX7" fmla="*/ 2132184 w 4261121"/>
              <a:gd name="connsiteY7" fmla="*/ 0 h 18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121" h="1872468">
                <a:moveTo>
                  <a:pt x="642455" y="0"/>
                </a:moveTo>
                <a:lnTo>
                  <a:pt x="0" y="570148"/>
                </a:lnTo>
                <a:lnTo>
                  <a:pt x="0" y="0"/>
                </a:lnTo>
                <a:close/>
                <a:moveTo>
                  <a:pt x="2733051" y="0"/>
                </a:moveTo>
                <a:lnTo>
                  <a:pt x="4261121" y="1721862"/>
                </a:lnTo>
                <a:lnTo>
                  <a:pt x="4261121" y="1872468"/>
                </a:lnTo>
                <a:lnTo>
                  <a:pt x="22248" y="1872468"/>
                </a:lnTo>
                <a:lnTo>
                  <a:pt x="2132184" y="0"/>
                </a:lnTo>
                <a:close/>
              </a:path>
            </a:pathLst>
          </a:custGeom>
        </p:spPr>
      </p:pic>
      <p:pic>
        <p:nvPicPr>
          <p:cNvPr id="10" name="Picture 9">
            <a:extLst>
              <a:ext uri="{FF2B5EF4-FFF2-40B4-BE49-F238E27FC236}">
                <a16:creationId xmlns:a16="http://schemas.microsoft.com/office/drawing/2014/main" id="{D002617F-48EA-8847-BCAE-4079B61AD9A6}"/>
              </a:ext>
            </a:extLst>
          </p:cNvPr>
          <p:cNvPicPr>
            <a:picLocks noChangeAspect="1"/>
          </p:cNvPicPr>
          <p:nvPr userDrawn="1"/>
        </p:nvPicPr>
        <p:blipFill>
          <a:blip r:embed="rId3"/>
          <a:stretch>
            <a:fillRect/>
          </a:stretch>
        </p:blipFill>
        <p:spPr>
          <a:xfrm>
            <a:off x="38998" y="5955529"/>
            <a:ext cx="5185612" cy="4972713"/>
          </a:xfrm>
          <a:prstGeom prst="rect">
            <a:avLst/>
          </a:prstGeom>
        </p:spPr>
      </p:pic>
    </p:spTree>
    <p:extLst>
      <p:ext uri="{BB962C8B-B14F-4D97-AF65-F5344CB8AC3E}">
        <p14:creationId xmlns:p14="http://schemas.microsoft.com/office/powerpoint/2010/main" val="54684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3274" y="2116587"/>
            <a:ext cx="11545450" cy="1817259"/>
          </a:xfrm>
        </p:spPr>
        <p:txBody>
          <a:bodyPr>
            <a:noAutofit/>
          </a:bodyPr>
          <a:lstStyle>
            <a:lvl1pPr algn="ctr">
              <a:defRPr sz="22000" b="1">
                <a:solidFill>
                  <a:schemeClr val="bg1"/>
                </a:solidFill>
                <a:latin typeface="Corbel" panose="020B0503020204020204" pitchFamily="34" charset="0"/>
              </a:defRPr>
            </a:lvl1pPr>
          </a:lstStyle>
          <a:p>
            <a:r>
              <a:rPr lang="en-US" dirty="0"/>
              <a:t>102</a:t>
            </a:r>
          </a:p>
        </p:txBody>
      </p:sp>
      <p:pic>
        <p:nvPicPr>
          <p:cNvPr id="11" name="Picture 10">
            <a:extLst>
              <a:ext uri="{FF2B5EF4-FFF2-40B4-BE49-F238E27FC236}">
                <a16:creationId xmlns:a16="http://schemas.microsoft.com/office/drawing/2014/main" id="{4E2119AE-CC9F-124D-A471-B4B4169447D9}"/>
              </a:ext>
            </a:extLst>
          </p:cNvPr>
          <p:cNvPicPr>
            <a:picLocks noChangeAspect="1"/>
          </p:cNvPicPr>
          <p:nvPr userDrawn="1"/>
        </p:nvPicPr>
        <p:blipFill>
          <a:blip r:embed="rId2"/>
          <a:stretch>
            <a:fillRect/>
          </a:stretch>
        </p:blipFill>
        <p:spPr>
          <a:xfrm>
            <a:off x="1377662" y="-1145631"/>
            <a:ext cx="8849931" cy="9996903"/>
          </a:xfrm>
          <a:prstGeom prst="rect">
            <a:avLst/>
          </a:prstGeom>
        </p:spPr>
      </p:pic>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970116" y="4269511"/>
            <a:ext cx="4641448" cy="12516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takedown requests were received.</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stat per slide)</a:t>
            </a:r>
          </a:p>
        </p:txBody>
      </p:sp>
      <p:cxnSp>
        <p:nvCxnSpPr>
          <p:cNvPr id="5" name="Straight Connector 4">
            <a:extLst>
              <a:ext uri="{FF2B5EF4-FFF2-40B4-BE49-F238E27FC236}">
                <a16:creationId xmlns:a16="http://schemas.microsoft.com/office/drawing/2014/main" id="{ED17BFCF-8E3D-274F-A6EA-329B43439858}"/>
              </a:ext>
            </a:extLst>
          </p:cNvPr>
          <p:cNvCxnSpPr/>
          <p:nvPr userDrawn="1"/>
        </p:nvCxnSpPr>
        <p:spPr>
          <a:xfrm>
            <a:off x="3970116" y="5764192"/>
            <a:ext cx="4236335" cy="0"/>
          </a:xfrm>
          <a:prstGeom prst="line">
            <a:avLst/>
          </a:prstGeom>
          <a:ln w="5715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55C7E-35B6-A945-8AF7-EE46EE8A193A}"/>
              </a:ext>
            </a:extLst>
          </p:cNvPr>
          <p:cNvCxnSpPr/>
          <p:nvPr userDrawn="1"/>
        </p:nvCxnSpPr>
        <p:spPr>
          <a:xfrm>
            <a:off x="3970116" y="1944546"/>
            <a:ext cx="4236335" cy="0"/>
          </a:xfrm>
          <a:prstGeom prst="line">
            <a:avLst/>
          </a:prstGeom>
          <a:ln w="57150">
            <a:solidFill>
              <a:srgbClr val="FFE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108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DC392B6-1F44-9549-B17F-5CE5FCDE24B9}"/>
              </a:ext>
            </a:extLst>
          </p:cNvPr>
          <p:cNvPicPr>
            <a:picLocks noChangeAspect="1"/>
          </p:cNvPicPr>
          <p:nvPr userDrawn="1"/>
        </p:nvPicPr>
        <p:blipFill rotWithShape="1">
          <a:blip r:embed="rId2"/>
          <a:srcRect t="11453" b="18117"/>
          <a:stretch/>
        </p:blipFill>
        <p:spPr>
          <a:xfrm>
            <a:off x="1437054" y="-1"/>
            <a:ext cx="8796277" cy="6858001"/>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3274" y="2116587"/>
            <a:ext cx="11545450" cy="1817259"/>
          </a:xfrm>
        </p:spPr>
        <p:txBody>
          <a:bodyPr>
            <a:noAutofit/>
          </a:bodyPr>
          <a:lstStyle>
            <a:lvl1pPr algn="ctr">
              <a:defRPr sz="22000" b="1">
                <a:solidFill>
                  <a:schemeClr val="bg1"/>
                </a:solidFill>
                <a:latin typeface="Corbel" panose="020B0503020204020204" pitchFamily="34" charset="0"/>
              </a:defRPr>
            </a:lvl1pPr>
          </a:lstStyle>
          <a:p>
            <a:r>
              <a:rPr lang="en-US" dirty="0"/>
              <a:t>102</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970116" y="4269511"/>
            <a:ext cx="4641448" cy="12516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takedown requests were received.</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stat per slide)</a:t>
            </a:r>
          </a:p>
        </p:txBody>
      </p:sp>
      <p:cxnSp>
        <p:nvCxnSpPr>
          <p:cNvPr id="5" name="Straight Connector 4">
            <a:extLst>
              <a:ext uri="{FF2B5EF4-FFF2-40B4-BE49-F238E27FC236}">
                <a16:creationId xmlns:a16="http://schemas.microsoft.com/office/drawing/2014/main" id="{ED17BFCF-8E3D-274F-A6EA-329B43439858}"/>
              </a:ext>
            </a:extLst>
          </p:cNvPr>
          <p:cNvCxnSpPr/>
          <p:nvPr userDrawn="1"/>
        </p:nvCxnSpPr>
        <p:spPr>
          <a:xfrm>
            <a:off x="3970116" y="5764192"/>
            <a:ext cx="4236335" cy="0"/>
          </a:xfrm>
          <a:prstGeom prst="line">
            <a:avLst/>
          </a:prstGeom>
          <a:ln w="57150">
            <a:solidFill>
              <a:srgbClr val="FF64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55C7E-35B6-A945-8AF7-EE46EE8A193A}"/>
              </a:ext>
            </a:extLst>
          </p:cNvPr>
          <p:cNvCxnSpPr/>
          <p:nvPr userDrawn="1"/>
        </p:nvCxnSpPr>
        <p:spPr>
          <a:xfrm>
            <a:off x="3970116" y="1944546"/>
            <a:ext cx="4236335" cy="0"/>
          </a:xfrm>
          <a:prstGeom prst="line">
            <a:avLst/>
          </a:prstGeom>
          <a:ln w="57150">
            <a:solidFill>
              <a:srgbClr val="FF64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148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550188-BBF3-F54E-AA36-31B10FD428A6}"/>
              </a:ext>
            </a:extLst>
          </p:cNvPr>
          <p:cNvPicPr>
            <a:picLocks noChangeAspect="1"/>
          </p:cNvPicPr>
          <p:nvPr userDrawn="1"/>
        </p:nvPicPr>
        <p:blipFill>
          <a:blip r:embed="rId2"/>
          <a:stretch>
            <a:fillRect/>
          </a:stretch>
        </p:blipFill>
        <p:spPr>
          <a:xfrm>
            <a:off x="1437054" y="-1117663"/>
            <a:ext cx="8796277" cy="9737336"/>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3274" y="2116587"/>
            <a:ext cx="11545450" cy="1817259"/>
          </a:xfrm>
        </p:spPr>
        <p:txBody>
          <a:bodyPr>
            <a:noAutofit/>
          </a:bodyPr>
          <a:lstStyle>
            <a:lvl1pPr algn="ctr">
              <a:defRPr sz="22000" b="1">
                <a:solidFill>
                  <a:schemeClr val="bg1"/>
                </a:solidFill>
                <a:latin typeface="Corbel" panose="020B0503020204020204" pitchFamily="34" charset="0"/>
              </a:defRPr>
            </a:lvl1pPr>
          </a:lstStyle>
          <a:p>
            <a:r>
              <a:rPr lang="en-US" dirty="0"/>
              <a:t>102</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970116" y="4269511"/>
            <a:ext cx="4641448" cy="12516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takedown requests were received.</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stat per slide)</a:t>
            </a:r>
          </a:p>
        </p:txBody>
      </p:sp>
      <p:cxnSp>
        <p:nvCxnSpPr>
          <p:cNvPr id="5" name="Straight Connector 4">
            <a:extLst>
              <a:ext uri="{FF2B5EF4-FFF2-40B4-BE49-F238E27FC236}">
                <a16:creationId xmlns:a16="http://schemas.microsoft.com/office/drawing/2014/main" id="{ED17BFCF-8E3D-274F-A6EA-329B43439858}"/>
              </a:ext>
            </a:extLst>
          </p:cNvPr>
          <p:cNvCxnSpPr/>
          <p:nvPr userDrawn="1"/>
        </p:nvCxnSpPr>
        <p:spPr>
          <a:xfrm>
            <a:off x="3970116" y="5764192"/>
            <a:ext cx="4236335" cy="0"/>
          </a:xfrm>
          <a:prstGeom prst="line">
            <a:avLst/>
          </a:prstGeom>
          <a:ln w="57150">
            <a:solidFill>
              <a:srgbClr val="00DED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55C7E-35B6-A945-8AF7-EE46EE8A193A}"/>
              </a:ext>
            </a:extLst>
          </p:cNvPr>
          <p:cNvCxnSpPr/>
          <p:nvPr userDrawn="1"/>
        </p:nvCxnSpPr>
        <p:spPr>
          <a:xfrm>
            <a:off x="3970116" y="1944546"/>
            <a:ext cx="4236335" cy="0"/>
          </a:xfrm>
          <a:prstGeom prst="line">
            <a:avLst/>
          </a:prstGeom>
          <a:ln w="57150">
            <a:solidFill>
              <a:srgbClr val="00DE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764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F304958-6771-8049-907D-5A82C278ABA6}"/>
              </a:ext>
            </a:extLst>
          </p:cNvPr>
          <p:cNvPicPr>
            <a:picLocks noChangeAspect="1"/>
          </p:cNvPicPr>
          <p:nvPr userDrawn="1"/>
        </p:nvPicPr>
        <p:blipFill>
          <a:blip r:embed="rId2"/>
          <a:stretch>
            <a:fillRect/>
          </a:stretch>
        </p:blipFill>
        <p:spPr>
          <a:xfrm>
            <a:off x="1434143" y="-1122690"/>
            <a:ext cx="8807139" cy="9749359"/>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3274" y="2116587"/>
            <a:ext cx="11545450" cy="1817259"/>
          </a:xfrm>
        </p:spPr>
        <p:txBody>
          <a:bodyPr>
            <a:noAutofit/>
          </a:bodyPr>
          <a:lstStyle>
            <a:lvl1pPr algn="ctr">
              <a:defRPr sz="22000" b="1">
                <a:solidFill>
                  <a:schemeClr val="bg1"/>
                </a:solidFill>
                <a:latin typeface="Corbel" panose="020B0503020204020204" pitchFamily="34" charset="0"/>
              </a:defRPr>
            </a:lvl1pPr>
          </a:lstStyle>
          <a:p>
            <a:r>
              <a:rPr lang="en-US" dirty="0"/>
              <a:t>102</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970116" y="4269511"/>
            <a:ext cx="4641448" cy="125161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takedown requests were received.</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stat per slide)</a:t>
            </a:r>
          </a:p>
        </p:txBody>
      </p:sp>
      <p:cxnSp>
        <p:nvCxnSpPr>
          <p:cNvPr id="5" name="Straight Connector 4">
            <a:extLst>
              <a:ext uri="{FF2B5EF4-FFF2-40B4-BE49-F238E27FC236}">
                <a16:creationId xmlns:a16="http://schemas.microsoft.com/office/drawing/2014/main" id="{ED17BFCF-8E3D-274F-A6EA-329B43439858}"/>
              </a:ext>
            </a:extLst>
          </p:cNvPr>
          <p:cNvCxnSpPr/>
          <p:nvPr userDrawn="1"/>
        </p:nvCxnSpPr>
        <p:spPr>
          <a:xfrm>
            <a:off x="3970116" y="5764192"/>
            <a:ext cx="4236335" cy="0"/>
          </a:xfrm>
          <a:prstGeom prst="line">
            <a:avLst/>
          </a:prstGeom>
          <a:ln w="57150">
            <a:solidFill>
              <a:srgbClr val="00E8A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A55C7E-35B6-A945-8AF7-EE46EE8A193A}"/>
              </a:ext>
            </a:extLst>
          </p:cNvPr>
          <p:cNvCxnSpPr/>
          <p:nvPr userDrawn="1"/>
        </p:nvCxnSpPr>
        <p:spPr>
          <a:xfrm>
            <a:off x="3970116" y="1944546"/>
            <a:ext cx="4236335" cy="0"/>
          </a:xfrm>
          <a:prstGeom prst="line">
            <a:avLst/>
          </a:prstGeom>
          <a:ln w="57150">
            <a:solidFill>
              <a:srgbClr val="00E8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51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55D26B4-6392-884C-83B0-36FAEBCBE1ED}"/>
              </a:ext>
            </a:extLst>
          </p:cNvPr>
          <p:cNvPicPr>
            <a:picLocks noChangeAspect="1"/>
          </p:cNvPicPr>
          <p:nvPr userDrawn="1"/>
        </p:nvPicPr>
        <p:blipFill rotWithShape="1">
          <a:blip r:embed="rId2"/>
          <a:srcRect l="28280" t="46579"/>
          <a:stretch/>
        </p:blipFill>
        <p:spPr>
          <a:xfrm>
            <a:off x="-1" y="0"/>
            <a:ext cx="2731038" cy="3318758"/>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00E8AB"/>
                </a:solidFill>
                <a:latin typeface="Corbel" panose="020B0503020204020204" pitchFamily="34" charset="0"/>
              </a:defRPr>
            </a:lvl1pPr>
          </a:lstStyle>
          <a:p>
            <a:r>
              <a:rPr lang="en-US" dirty="0"/>
              <a:t>Patch your ship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pic>
        <p:nvPicPr>
          <p:cNvPr id="10" name="Picture 9">
            <a:extLst>
              <a:ext uri="{FF2B5EF4-FFF2-40B4-BE49-F238E27FC236}">
                <a16:creationId xmlns:a16="http://schemas.microsoft.com/office/drawing/2014/main" id="{99BA7AFD-2953-204B-A01E-539C1B5B925D}"/>
              </a:ext>
            </a:extLst>
          </p:cNvPr>
          <p:cNvPicPr>
            <a:picLocks noChangeAspect="1"/>
          </p:cNvPicPr>
          <p:nvPr userDrawn="1"/>
        </p:nvPicPr>
        <p:blipFill>
          <a:blip r:embed="rId3"/>
          <a:stretch>
            <a:fillRect/>
          </a:stretch>
        </p:blipFill>
        <p:spPr>
          <a:xfrm>
            <a:off x="5526195" y="3318758"/>
            <a:ext cx="4292600" cy="1485900"/>
          </a:xfrm>
          <a:prstGeom prst="rect">
            <a:avLst/>
          </a:prstGeom>
        </p:spPr>
      </p:pic>
      <p:sp>
        <p:nvSpPr>
          <p:cNvPr id="22" name="Picture Placeholder 21">
            <a:extLst>
              <a:ext uri="{FF2B5EF4-FFF2-40B4-BE49-F238E27FC236}">
                <a16:creationId xmlns:a16="http://schemas.microsoft.com/office/drawing/2014/main" id="{0A77C5AB-4E3E-EE4B-9767-FF228DE038E4}"/>
              </a:ext>
            </a:extLst>
          </p:cNvPr>
          <p:cNvSpPr>
            <a:spLocks noGrp="1"/>
          </p:cNvSpPr>
          <p:nvPr>
            <p:ph type="pic" sz="quarter" idx="13"/>
          </p:nvPr>
        </p:nvSpPr>
        <p:spPr>
          <a:xfrm>
            <a:off x="0" y="2386808"/>
            <a:ext cx="4706942" cy="4471193"/>
          </a:xfrm>
          <a:custGeom>
            <a:avLst/>
            <a:gdLst>
              <a:gd name="connsiteX0" fmla="*/ 1161772 w 4706942"/>
              <a:gd name="connsiteY0" fmla="*/ 0 h 4471193"/>
              <a:gd name="connsiteX1" fmla="*/ 4223402 w 4706942"/>
              <a:gd name="connsiteY1" fmla="*/ 892541 h 4471193"/>
              <a:gd name="connsiteX2" fmla="*/ 4706942 w 4706942"/>
              <a:gd name="connsiteY2" fmla="*/ 3550041 h 4471193"/>
              <a:gd name="connsiteX3" fmla="*/ 3853415 w 4706942"/>
              <a:gd name="connsiteY3" fmla="*/ 4471192 h 4471193"/>
              <a:gd name="connsiteX4" fmla="*/ 0 w 4706942"/>
              <a:gd name="connsiteY4" fmla="*/ 4471193 h 4471193"/>
              <a:gd name="connsiteX5" fmla="*/ 1 w 4706942"/>
              <a:gd name="connsiteY5" fmla="*/ 1253818 h 447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6942" h="4471193">
                <a:moveTo>
                  <a:pt x="1161772" y="0"/>
                </a:moveTo>
                <a:lnTo>
                  <a:pt x="4223402" y="892541"/>
                </a:lnTo>
                <a:lnTo>
                  <a:pt x="4706942" y="3550041"/>
                </a:lnTo>
                <a:lnTo>
                  <a:pt x="3853415" y="4471192"/>
                </a:lnTo>
                <a:lnTo>
                  <a:pt x="0" y="4471193"/>
                </a:lnTo>
                <a:lnTo>
                  <a:pt x="1" y="1253818"/>
                </a:lnTo>
                <a:close/>
              </a:path>
            </a:pathLst>
          </a:custGeom>
        </p:spPr>
        <p:txBody>
          <a:bodyPr wrap="square">
            <a:noAutofit/>
          </a:bodyPr>
          <a:lstStyle/>
          <a:p>
            <a:endParaRPr lang="en-US"/>
          </a:p>
        </p:txBody>
      </p:sp>
      <p:sp>
        <p:nvSpPr>
          <p:cNvPr id="23" name="Content Placeholder 2">
            <a:extLst>
              <a:ext uri="{FF2B5EF4-FFF2-40B4-BE49-F238E27FC236}">
                <a16:creationId xmlns:a16="http://schemas.microsoft.com/office/drawing/2014/main" id="{6401E5FA-5A79-5A4D-A9D3-66ED933A3FC8}"/>
              </a:ext>
            </a:extLst>
          </p:cNvPr>
          <p:cNvSpPr>
            <a:spLocks noGrp="1"/>
          </p:cNvSpPr>
          <p:nvPr>
            <p:ph idx="14" hasCustomPrompt="1"/>
          </p:nvPr>
        </p:nvSpPr>
        <p:spPr>
          <a:xfrm>
            <a:off x="5949387" y="3468145"/>
            <a:ext cx="3869407" cy="1187125"/>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err="1"/>
              <a:t>Arrgghh</a:t>
            </a:r>
            <a:r>
              <a:rPr lang="en-US" dirty="0"/>
              <a:t> eye will patch my ship.</a:t>
            </a:r>
          </a:p>
        </p:txBody>
      </p:sp>
    </p:spTree>
    <p:extLst>
      <p:ext uri="{BB962C8B-B14F-4D97-AF65-F5344CB8AC3E}">
        <p14:creationId xmlns:p14="http://schemas.microsoft.com/office/powerpoint/2010/main" val="3664675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00DEDE"/>
                </a:solidFill>
                <a:latin typeface="Corbel" panose="020B0503020204020204" pitchFamily="34" charset="0"/>
              </a:defRPr>
            </a:lvl1pPr>
          </a:lstStyle>
          <a:p>
            <a:r>
              <a:rPr lang="en-US" dirty="0"/>
              <a:t>Patch your ship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sp>
        <p:nvSpPr>
          <p:cNvPr id="22" name="Picture Placeholder 21">
            <a:extLst>
              <a:ext uri="{FF2B5EF4-FFF2-40B4-BE49-F238E27FC236}">
                <a16:creationId xmlns:a16="http://schemas.microsoft.com/office/drawing/2014/main" id="{0A77C5AB-4E3E-EE4B-9767-FF228DE038E4}"/>
              </a:ext>
            </a:extLst>
          </p:cNvPr>
          <p:cNvSpPr>
            <a:spLocks noGrp="1"/>
          </p:cNvSpPr>
          <p:nvPr>
            <p:ph type="pic" sz="quarter" idx="13"/>
          </p:nvPr>
        </p:nvSpPr>
        <p:spPr>
          <a:xfrm>
            <a:off x="0" y="2386808"/>
            <a:ext cx="4706942" cy="4471193"/>
          </a:xfrm>
          <a:custGeom>
            <a:avLst/>
            <a:gdLst>
              <a:gd name="connsiteX0" fmla="*/ 1161772 w 4706942"/>
              <a:gd name="connsiteY0" fmla="*/ 0 h 4471193"/>
              <a:gd name="connsiteX1" fmla="*/ 4223402 w 4706942"/>
              <a:gd name="connsiteY1" fmla="*/ 892541 h 4471193"/>
              <a:gd name="connsiteX2" fmla="*/ 4706942 w 4706942"/>
              <a:gd name="connsiteY2" fmla="*/ 3550041 h 4471193"/>
              <a:gd name="connsiteX3" fmla="*/ 3853415 w 4706942"/>
              <a:gd name="connsiteY3" fmla="*/ 4471192 h 4471193"/>
              <a:gd name="connsiteX4" fmla="*/ 0 w 4706942"/>
              <a:gd name="connsiteY4" fmla="*/ 4471193 h 4471193"/>
              <a:gd name="connsiteX5" fmla="*/ 1 w 4706942"/>
              <a:gd name="connsiteY5" fmla="*/ 1253818 h 447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6942" h="4471193">
                <a:moveTo>
                  <a:pt x="1161772" y="0"/>
                </a:moveTo>
                <a:lnTo>
                  <a:pt x="4223402" y="892541"/>
                </a:lnTo>
                <a:lnTo>
                  <a:pt x="4706942" y="3550041"/>
                </a:lnTo>
                <a:lnTo>
                  <a:pt x="3853415" y="4471192"/>
                </a:lnTo>
                <a:lnTo>
                  <a:pt x="0" y="4471193"/>
                </a:lnTo>
                <a:lnTo>
                  <a:pt x="1" y="1253818"/>
                </a:lnTo>
                <a:close/>
              </a:path>
            </a:pathLst>
          </a:custGeom>
        </p:spPr>
        <p:txBody>
          <a:bodyPr wrap="square">
            <a:noAutofit/>
          </a:bodyPr>
          <a:lstStyle/>
          <a:p>
            <a:endParaRPr lang="en-US"/>
          </a:p>
        </p:txBody>
      </p:sp>
      <p:sp>
        <p:nvSpPr>
          <p:cNvPr id="23" name="Content Placeholder 2">
            <a:extLst>
              <a:ext uri="{FF2B5EF4-FFF2-40B4-BE49-F238E27FC236}">
                <a16:creationId xmlns:a16="http://schemas.microsoft.com/office/drawing/2014/main" id="{6401E5FA-5A79-5A4D-A9D3-66ED933A3FC8}"/>
              </a:ext>
            </a:extLst>
          </p:cNvPr>
          <p:cNvSpPr>
            <a:spLocks noGrp="1"/>
          </p:cNvSpPr>
          <p:nvPr>
            <p:ph idx="14" hasCustomPrompt="1"/>
          </p:nvPr>
        </p:nvSpPr>
        <p:spPr>
          <a:xfrm>
            <a:off x="5949387" y="3468145"/>
            <a:ext cx="3869407" cy="1187125"/>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err="1"/>
              <a:t>Arrgghh</a:t>
            </a:r>
            <a:r>
              <a:rPr lang="en-US" dirty="0"/>
              <a:t> eye will patch my ship.</a:t>
            </a:r>
          </a:p>
        </p:txBody>
      </p:sp>
      <p:pic>
        <p:nvPicPr>
          <p:cNvPr id="9" name="Picture 8">
            <a:extLst>
              <a:ext uri="{FF2B5EF4-FFF2-40B4-BE49-F238E27FC236}">
                <a16:creationId xmlns:a16="http://schemas.microsoft.com/office/drawing/2014/main" id="{EEBCF918-753F-E64D-A6CF-2F255D8CE167}"/>
              </a:ext>
            </a:extLst>
          </p:cNvPr>
          <p:cNvPicPr>
            <a:picLocks noChangeAspect="1"/>
          </p:cNvPicPr>
          <p:nvPr userDrawn="1"/>
        </p:nvPicPr>
        <p:blipFill rotWithShape="1">
          <a:blip r:embed="rId2"/>
          <a:srcRect l="985" t="33058" r="25971"/>
          <a:stretch/>
        </p:blipFill>
        <p:spPr>
          <a:xfrm rot="18695252">
            <a:off x="-1431389" y="135831"/>
            <a:ext cx="4261121" cy="1872468"/>
          </a:xfrm>
          <a:custGeom>
            <a:avLst/>
            <a:gdLst>
              <a:gd name="connsiteX0" fmla="*/ 642455 w 4261121"/>
              <a:gd name="connsiteY0" fmla="*/ 0 h 1872468"/>
              <a:gd name="connsiteX1" fmla="*/ 0 w 4261121"/>
              <a:gd name="connsiteY1" fmla="*/ 570148 h 1872468"/>
              <a:gd name="connsiteX2" fmla="*/ 0 w 4261121"/>
              <a:gd name="connsiteY2" fmla="*/ 0 h 1872468"/>
              <a:gd name="connsiteX3" fmla="*/ 2733051 w 4261121"/>
              <a:gd name="connsiteY3" fmla="*/ 0 h 1872468"/>
              <a:gd name="connsiteX4" fmla="*/ 4261121 w 4261121"/>
              <a:gd name="connsiteY4" fmla="*/ 1721862 h 1872468"/>
              <a:gd name="connsiteX5" fmla="*/ 4261121 w 4261121"/>
              <a:gd name="connsiteY5" fmla="*/ 1872468 h 1872468"/>
              <a:gd name="connsiteX6" fmla="*/ 22248 w 4261121"/>
              <a:gd name="connsiteY6" fmla="*/ 1872468 h 1872468"/>
              <a:gd name="connsiteX7" fmla="*/ 2132184 w 4261121"/>
              <a:gd name="connsiteY7" fmla="*/ 0 h 18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121" h="1872468">
                <a:moveTo>
                  <a:pt x="642455" y="0"/>
                </a:moveTo>
                <a:lnTo>
                  <a:pt x="0" y="570148"/>
                </a:lnTo>
                <a:lnTo>
                  <a:pt x="0" y="0"/>
                </a:lnTo>
                <a:close/>
                <a:moveTo>
                  <a:pt x="2733051" y="0"/>
                </a:moveTo>
                <a:lnTo>
                  <a:pt x="4261121" y="1721862"/>
                </a:lnTo>
                <a:lnTo>
                  <a:pt x="4261121" y="1872468"/>
                </a:lnTo>
                <a:lnTo>
                  <a:pt x="22248" y="1872468"/>
                </a:lnTo>
                <a:lnTo>
                  <a:pt x="2132184" y="0"/>
                </a:lnTo>
                <a:close/>
              </a:path>
            </a:pathLst>
          </a:custGeom>
        </p:spPr>
      </p:pic>
      <p:pic>
        <p:nvPicPr>
          <p:cNvPr id="13" name="Picture 12">
            <a:extLst>
              <a:ext uri="{FF2B5EF4-FFF2-40B4-BE49-F238E27FC236}">
                <a16:creationId xmlns:a16="http://schemas.microsoft.com/office/drawing/2014/main" id="{1CFB7900-CEA6-0145-B2AE-348A10AD1A03}"/>
              </a:ext>
            </a:extLst>
          </p:cNvPr>
          <p:cNvPicPr>
            <a:picLocks noChangeAspect="1"/>
          </p:cNvPicPr>
          <p:nvPr userDrawn="1"/>
        </p:nvPicPr>
        <p:blipFill>
          <a:blip r:embed="rId3"/>
          <a:stretch>
            <a:fillRect/>
          </a:stretch>
        </p:blipFill>
        <p:spPr>
          <a:xfrm>
            <a:off x="5526195" y="3318758"/>
            <a:ext cx="4292600" cy="1485900"/>
          </a:xfrm>
          <a:prstGeom prst="rect">
            <a:avLst/>
          </a:prstGeom>
        </p:spPr>
      </p:pic>
    </p:spTree>
    <p:extLst>
      <p:ext uri="{BB962C8B-B14F-4D97-AF65-F5344CB8AC3E}">
        <p14:creationId xmlns:p14="http://schemas.microsoft.com/office/powerpoint/2010/main" val="3007194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FF6464"/>
                </a:solidFill>
                <a:latin typeface="Corbel" panose="020B0503020204020204" pitchFamily="34" charset="0"/>
              </a:defRPr>
            </a:lvl1pPr>
          </a:lstStyle>
          <a:p>
            <a:r>
              <a:rPr lang="en-US" dirty="0"/>
              <a:t>Patch your ship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sp>
        <p:nvSpPr>
          <p:cNvPr id="22" name="Picture Placeholder 21">
            <a:extLst>
              <a:ext uri="{FF2B5EF4-FFF2-40B4-BE49-F238E27FC236}">
                <a16:creationId xmlns:a16="http://schemas.microsoft.com/office/drawing/2014/main" id="{0A77C5AB-4E3E-EE4B-9767-FF228DE038E4}"/>
              </a:ext>
            </a:extLst>
          </p:cNvPr>
          <p:cNvSpPr>
            <a:spLocks noGrp="1"/>
          </p:cNvSpPr>
          <p:nvPr>
            <p:ph type="pic" sz="quarter" idx="13"/>
          </p:nvPr>
        </p:nvSpPr>
        <p:spPr>
          <a:xfrm>
            <a:off x="0" y="2386808"/>
            <a:ext cx="4706942" cy="4471193"/>
          </a:xfrm>
          <a:custGeom>
            <a:avLst/>
            <a:gdLst>
              <a:gd name="connsiteX0" fmla="*/ 1161772 w 4706942"/>
              <a:gd name="connsiteY0" fmla="*/ 0 h 4471193"/>
              <a:gd name="connsiteX1" fmla="*/ 4223402 w 4706942"/>
              <a:gd name="connsiteY1" fmla="*/ 892541 h 4471193"/>
              <a:gd name="connsiteX2" fmla="*/ 4706942 w 4706942"/>
              <a:gd name="connsiteY2" fmla="*/ 3550041 h 4471193"/>
              <a:gd name="connsiteX3" fmla="*/ 3853415 w 4706942"/>
              <a:gd name="connsiteY3" fmla="*/ 4471192 h 4471193"/>
              <a:gd name="connsiteX4" fmla="*/ 0 w 4706942"/>
              <a:gd name="connsiteY4" fmla="*/ 4471193 h 4471193"/>
              <a:gd name="connsiteX5" fmla="*/ 1 w 4706942"/>
              <a:gd name="connsiteY5" fmla="*/ 1253818 h 447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6942" h="4471193">
                <a:moveTo>
                  <a:pt x="1161772" y="0"/>
                </a:moveTo>
                <a:lnTo>
                  <a:pt x="4223402" y="892541"/>
                </a:lnTo>
                <a:lnTo>
                  <a:pt x="4706942" y="3550041"/>
                </a:lnTo>
                <a:lnTo>
                  <a:pt x="3853415" y="4471192"/>
                </a:lnTo>
                <a:lnTo>
                  <a:pt x="0" y="4471193"/>
                </a:lnTo>
                <a:lnTo>
                  <a:pt x="1" y="1253818"/>
                </a:lnTo>
                <a:close/>
              </a:path>
            </a:pathLst>
          </a:custGeom>
        </p:spPr>
        <p:txBody>
          <a:bodyPr wrap="square">
            <a:noAutofit/>
          </a:bodyPr>
          <a:lstStyle/>
          <a:p>
            <a:endParaRPr lang="en-US"/>
          </a:p>
        </p:txBody>
      </p:sp>
      <p:sp>
        <p:nvSpPr>
          <p:cNvPr id="23" name="Content Placeholder 2">
            <a:extLst>
              <a:ext uri="{FF2B5EF4-FFF2-40B4-BE49-F238E27FC236}">
                <a16:creationId xmlns:a16="http://schemas.microsoft.com/office/drawing/2014/main" id="{6401E5FA-5A79-5A4D-A9D3-66ED933A3FC8}"/>
              </a:ext>
            </a:extLst>
          </p:cNvPr>
          <p:cNvSpPr>
            <a:spLocks noGrp="1"/>
          </p:cNvSpPr>
          <p:nvPr>
            <p:ph idx="14" hasCustomPrompt="1"/>
          </p:nvPr>
        </p:nvSpPr>
        <p:spPr>
          <a:xfrm>
            <a:off x="5949387" y="3468145"/>
            <a:ext cx="3869407" cy="1187125"/>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err="1"/>
              <a:t>Arrgghh</a:t>
            </a:r>
            <a:r>
              <a:rPr lang="en-US" dirty="0"/>
              <a:t> eye will patch my ship.</a:t>
            </a:r>
          </a:p>
        </p:txBody>
      </p:sp>
      <p:pic>
        <p:nvPicPr>
          <p:cNvPr id="10" name="Picture 9">
            <a:extLst>
              <a:ext uri="{FF2B5EF4-FFF2-40B4-BE49-F238E27FC236}">
                <a16:creationId xmlns:a16="http://schemas.microsoft.com/office/drawing/2014/main" id="{EBF8E86A-BDD3-D341-A24B-D0EF1A8A0982}"/>
              </a:ext>
            </a:extLst>
          </p:cNvPr>
          <p:cNvPicPr>
            <a:picLocks noChangeAspect="1"/>
          </p:cNvPicPr>
          <p:nvPr userDrawn="1"/>
        </p:nvPicPr>
        <p:blipFill rotWithShape="1">
          <a:blip r:embed="rId2"/>
          <a:srcRect l="27924" t="46314"/>
          <a:stretch/>
        </p:blipFill>
        <p:spPr>
          <a:xfrm>
            <a:off x="0" y="0"/>
            <a:ext cx="2731037" cy="3318758"/>
          </a:xfrm>
          <a:prstGeom prst="rect">
            <a:avLst/>
          </a:prstGeom>
        </p:spPr>
      </p:pic>
      <p:pic>
        <p:nvPicPr>
          <p:cNvPr id="12" name="Picture 11">
            <a:extLst>
              <a:ext uri="{FF2B5EF4-FFF2-40B4-BE49-F238E27FC236}">
                <a16:creationId xmlns:a16="http://schemas.microsoft.com/office/drawing/2014/main" id="{4A475108-23B0-C64F-A3C9-2992CA1867B2}"/>
              </a:ext>
            </a:extLst>
          </p:cNvPr>
          <p:cNvPicPr>
            <a:picLocks noChangeAspect="1"/>
          </p:cNvPicPr>
          <p:nvPr userDrawn="1"/>
        </p:nvPicPr>
        <p:blipFill>
          <a:blip r:embed="rId3"/>
          <a:stretch>
            <a:fillRect/>
          </a:stretch>
        </p:blipFill>
        <p:spPr>
          <a:xfrm>
            <a:off x="5526195" y="3318758"/>
            <a:ext cx="4292600" cy="1485900"/>
          </a:xfrm>
          <a:prstGeom prst="rect">
            <a:avLst/>
          </a:prstGeom>
        </p:spPr>
      </p:pic>
    </p:spTree>
    <p:extLst>
      <p:ext uri="{BB962C8B-B14F-4D97-AF65-F5344CB8AC3E}">
        <p14:creationId xmlns:p14="http://schemas.microsoft.com/office/powerpoint/2010/main" val="12758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08E27D5-A072-4B43-ACE7-0FAD1E26CB18}"/>
              </a:ext>
            </a:extLst>
          </p:cNvPr>
          <p:cNvPicPr>
            <a:picLocks noChangeAspect="1"/>
          </p:cNvPicPr>
          <p:nvPr userDrawn="1"/>
        </p:nvPicPr>
        <p:blipFill rotWithShape="1">
          <a:blip r:embed="rId2"/>
          <a:srcRect l="28145" t="46647"/>
          <a:stretch/>
        </p:blipFill>
        <p:spPr>
          <a:xfrm>
            <a:off x="-1" y="-1"/>
            <a:ext cx="2739711" cy="3318759"/>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FFE100"/>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218429" y="3147674"/>
            <a:ext cx="5520457" cy="270007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Don’t use more than 6 lines of text per page</a:t>
            </a:r>
          </a:p>
          <a:p>
            <a:pPr lvl="0"/>
            <a:r>
              <a:rPr lang="en-US" dirty="0" err="1"/>
              <a:t>Otate</a:t>
            </a:r>
            <a:r>
              <a:rPr lang="en-US" dirty="0"/>
              <a:t> </a:t>
            </a:r>
            <a:r>
              <a:rPr lang="en-US" dirty="0" err="1"/>
              <a:t>num</a:t>
            </a:r>
            <a:r>
              <a:rPr lang="en-US" dirty="0"/>
              <a:t> qui dis </a:t>
            </a:r>
            <a:r>
              <a:rPr lang="en-US" dirty="0" err="1"/>
              <a:t>inus</a:t>
            </a:r>
            <a:r>
              <a:rPr lang="en-US" dirty="0"/>
              <a:t>. </a:t>
            </a:r>
            <a:r>
              <a:rPr lang="en-US" dirty="0" err="1"/>
              <a:t>Sed</a:t>
            </a:r>
            <a:r>
              <a:rPr lang="en-US" dirty="0"/>
              <a:t> ex </a:t>
            </a:r>
            <a:r>
              <a:rPr lang="en-US" dirty="0" err="1"/>
              <a:t>estia</a:t>
            </a:r>
            <a:r>
              <a:rPr lang="en-US" dirty="0"/>
              <a:t> </a:t>
            </a:r>
            <a:r>
              <a:rPr lang="en-US" dirty="0" err="1"/>
              <a:t>cuscidus</a:t>
            </a:r>
            <a:r>
              <a:rPr lang="en-US" dirty="0"/>
              <a:t>, </a:t>
            </a:r>
            <a:r>
              <a:rPr lang="en-US" dirty="0" err="1"/>
              <a:t>sant</a:t>
            </a:r>
            <a:r>
              <a:rPr lang="en-US" dirty="0"/>
              <a:t> </a:t>
            </a:r>
            <a:r>
              <a:rPr lang="en-US" dirty="0" err="1"/>
              <a:t>aut</a:t>
            </a:r>
            <a:r>
              <a:rPr lang="en-US" dirty="0"/>
              <a:t> vent </a:t>
            </a:r>
            <a:r>
              <a:rPr lang="en-US" dirty="0" err="1"/>
              <a:t>voluptatiam</a:t>
            </a:r>
            <a:r>
              <a:rPr lang="en-US" dirty="0"/>
              <a:t> </a:t>
            </a:r>
            <a:r>
              <a:rPr lang="en-US" dirty="0" err="1"/>
              <a:t>rerchiliquo</a:t>
            </a:r>
            <a:r>
              <a:rPr lang="en-US" dirty="0"/>
              <a:t> </a:t>
            </a:r>
            <a:r>
              <a:rPr lang="en-US" dirty="0" err="1"/>
              <a:t>idelitae</a:t>
            </a:r>
            <a:r>
              <a:rPr lang="en-US" dirty="0"/>
              <a:t> </a:t>
            </a:r>
            <a:r>
              <a:rPr lang="en-US" dirty="0" err="1"/>
              <a:t>nobitaq</a:t>
            </a:r>
            <a:r>
              <a:rPr lang="en-US" dirty="0"/>
              <a:t> </a:t>
            </a:r>
            <a:r>
              <a:rPr lang="en-US" dirty="0" err="1"/>
              <a:t>uisciati</a:t>
            </a:r>
            <a:r>
              <a:rPr lang="en-US" dirty="0"/>
              <a:t> </a:t>
            </a:r>
            <a:r>
              <a:rPr lang="en-US" dirty="0" err="1"/>
              <a:t>optum</a:t>
            </a:r>
            <a:r>
              <a:rPr lang="en-US" dirty="0"/>
              <a:t> qui </a:t>
            </a:r>
            <a:r>
              <a:rPr lang="en-US" dirty="0" err="1"/>
              <a:t>isinisi</a:t>
            </a:r>
            <a:r>
              <a:rPr lang="en-US" dirty="0"/>
              <a:t> de </a:t>
            </a:r>
            <a:r>
              <a:rPr lang="en-US" dirty="0" err="1"/>
              <a:t>voluptam</a:t>
            </a:r>
            <a:r>
              <a:rPr lang="en-US" dirty="0"/>
              <a:t> que con et </a:t>
            </a:r>
            <a:r>
              <a:rPr lang="en-US" dirty="0" err="1"/>
              <a:t>quidel</a:t>
            </a:r>
            <a:r>
              <a:rPr lang="en-US" dirty="0"/>
              <a:t> ma qui </a:t>
            </a:r>
            <a:r>
              <a:rPr lang="en-US" dirty="0" err="1"/>
              <a:t>abor</a:t>
            </a:r>
            <a:r>
              <a:rPr lang="en-US" dirty="0"/>
              <a:t> molo </a:t>
            </a:r>
            <a:r>
              <a:rPr lang="en-US" dirty="0" err="1"/>
              <a:t>optat</a:t>
            </a:r>
            <a:r>
              <a:rPr lang="en-US" dirty="0"/>
              <a:t> </a:t>
            </a:r>
            <a:r>
              <a:rPr lang="en-US" dirty="0" err="1"/>
              <a:t>eariaest</a:t>
            </a:r>
            <a:r>
              <a:rPr lang="en-US" dirty="0"/>
              <a:t>, </a:t>
            </a:r>
            <a:r>
              <a:rPr lang="en-US" dirty="0" err="1"/>
              <a:t>occust</a:t>
            </a:r>
            <a:r>
              <a:rPr lang="en-US" dirty="0"/>
              <a:t> </a:t>
            </a:r>
            <a:r>
              <a:rPr lang="en-US" dirty="0" err="1"/>
              <a:t>eos</a:t>
            </a:r>
            <a:r>
              <a:rPr lang="en-US" dirty="0"/>
              <a:t> </a:t>
            </a:r>
            <a:r>
              <a:rPr lang="en-US" dirty="0" err="1"/>
              <a:t>sitam</a:t>
            </a:r>
            <a:r>
              <a:rPr lang="en-US" dirty="0"/>
              <a:t> </a:t>
            </a:r>
            <a:r>
              <a:rPr lang="en-US" dirty="0" err="1"/>
              <a:t>faccat</a:t>
            </a:r>
            <a:r>
              <a:rPr lang="en-US" dirty="0"/>
              <a:t> </a:t>
            </a:r>
            <a:r>
              <a:rPr lang="en-US" dirty="0" err="1"/>
              <a:t>ut</a:t>
            </a:r>
            <a:r>
              <a:rPr lang="en-US" dirty="0"/>
              <a:t> </a:t>
            </a:r>
            <a:r>
              <a:rPr lang="en-US" dirty="0" err="1"/>
              <a:t>vendem</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(Keep it simple)</a:t>
            </a:r>
          </a:p>
        </p:txBody>
      </p:sp>
    </p:spTree>
    <p:extLst>
      <p:ext uri="{BB962C8B-B14F-4D97-AF65-F5344CB8AC3E}">
        <p14:creationId xmlns:p14="http://schemas.microsoft.com/office/powerpoint/2010/main" val="2852109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203770"/>
            <a:ext cx="11545450" cy="821801"/>
          </a:xfrm>
        </p:spPr>
        <p:txBody>
          <a:bodyPr>
            <a:normAutofit/>
          </a:bodyPr>
          <a:lstStyle>
            <a:lvl1pPr algn="ctr">
              <a:defRPr sz="5400" b="1">
                <a:solidFill>
                  <a:srgbClr val="FFE100"/>
                </a:solidFill>
                <a:latin typeface="Corbel" panose="020B0503020204020204" pitchFamily="34" charset="0"/>
              </a:defRPr>
            </a:lvl1pPr>
          </a:lstStyle>
          <a:p>
            <a:r>
              <a:rPr lang="en-US" dirty="0"/>
              <a:t>Patch your ship</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(One theme per slide)</a:t>
            </a:r>
          </a:p>
        </p:txBody>
      </p:sp>
      <p:sp>
        <p:nvSpPr>
          <p:cNvPr id="22" name="Picture Placeholder 21">
            <a:extLst>
              <a:ext uri="{FF2B5EF4-FFF2-40B4-BE49-F238E27FC236}">
                <a16:creationId xmlns:a16="http://schemas.microsoft.com/office/drawing/2014/main" id="{0A77C5AB-4E3E-EE4B-9767-FF228DE038E4}"/>
              </a:ext>
            </a:extLst>
          </p:cNvPr>
          <p:cNvSpPr>
            <a:spLocks noGrp="1"/>
          </p:cNvSpPr>
          <p:nvPr>
            <p:ph type="pic" sz="quarter" idx="13"/>
          </p:nvPr>
        </p:nvSpPr>
        <p:spPr>
          <a:xfrm>
            <a:off x="0" y="2386808"/>
            <a:ext cx="4706942" cy="4471193"/>
          </a:xfrm>
          <a:custGeom>
            <a:avLst/>
            <a:gdLst>
              <a:gd name="connsiteX0" fmla="*/ 1161772 w 4706942"/>
              <a:gd name="connsiteY0" fmla="*/ 0 h 4471193"/>
              <a:gd name="connsiteX1" fmla="*/ 4223402 w 4706942"/>
              <a:gd name="connsiteY1" fmla="*/ 892541 h 4471193"/>
              <a:gd name="connsiteX2" fmla="*/ 4706942 w 4706942"/>
              <a:gd name="connsiteY2" fmla="*/ 3550041 h 4471193"/>
              <a:gd name="connsiteX3" fmla="*/ 3853415 w 4706942"/>
              <a:gd name="connsiteY3" fmla="*/ 4471192 h 4471193"/>
              <a:gd name="connsiteX4" fmla="*/ 0 w 4706942"/>
              <a:gd name="connsiteY4" fmla="*/ 4471193 h 4471193"/>
              <a:gd name="connsiteX5" fmla="*/ 1 w 4706942"/>
              <a:gd name="connsiteY5" fmla="*/ 1253818 h 447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6942" h="4471193">
                <a:moveTo>
                  <a:pt x="1161772" y="0"/>
                </a:moveTo>
                <a:lnTo>
                  <a:pt x="4223402" y="892541"/>
                </a:lnTo>
                <a:lnTo>
                  <a:pt x="4706942" y="3550041"/>
                </a:lnTo>
                <a:lnTo>
                  <a:pt x="3853415" y="4471192"/>
                </a:lnTo>
                <a:lnTo>
                  <a:pt x="0" y="4471193"/>
                </a:lnTo>
                <a:lnTo>
                  <a:pt x="1" y="1253818"/>
                </a:lnTo>
                <a:close/>
              </a:path>
            </a:pathLst>
          </a:custGeom>
        </p:spPr>
        <p:txBody>
          <a:bodyPr wrap="square">
            <a:noAutofit/>
          </a:bodyPr>
          <a:lstStyle/>
          <a:p>
            <a:endParaRPr lang="en-US"/>
          </a:p>
        </p:txBody>
      </p:sp>
      <p:sp>
        <p:nvSpPr>
          <p:cNvPr id="23" name="Content Placeholder 2">
            <a:extLst>
              <a:ext uri="{FF2B5EF4-FFF2-40B4-BE49-F238E27FC236}">
                <a16:creationId xmlns:a16="http://schemas.microsoft.com/office/drawing/2014/main" id="{6401E5FA-5A79-5A4D-A9D3-66ED933A3FC8}"/>
              </a:ext>
            </a:extLst>
          </p:cNvPr>
          <p:cNvSpPr>
            <a:spLocks noGrp="1"/>
          </p:cNvSpPr>
          <p:nvPr>
            <p:ph idx="14" hasCustomPrompt="1"/>
          </p:nvPr>
        </p:nvSpPr>
        <p:spPr>
          <a:xfrm>
            <a:off x="5949387" y="3468145"/>
            <a:ext cx="3869407" cy="1187125"/>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err="1"/>
              <a:t>Arrgghh</a:t>
            </a:r>
            <a:r>
              <a:rPr lang="en-US" dirty="0"/>
              <a:t> eye will patch my ship.</a:t>
            </a:r>
          </a:p>
        </p:txBody>
      </p:sp>
      <p:pic>
        <p:nvPicPr>
          <p:cNvPr id="9" name="Picture 8">
            <a:extLst>
              <a:ext uri="{FF2B5EF4-FFF2-40B4-BE49-F238E27FC236}">
                <a16:creationId xmlns:a16="http://schemas.microsoft.com/office/drawing/2014/main" id="{5238B5B2-3442-7A4A-8728-5CC84247DCEC}"/>
              </a:ext>
            </a:extLst>
          </p:cNvPr>
          <p:cNvPicPr>
            <a:picLocks noChangeAspect="1"/>
          </p:cNvPicPr>
          <p:nvPr userDrawn="1"/>
        </p:nvPicPr>
        <p:blipFill rotWithShape="1">
          <a:blip r:embed="rId2"/>
          <a:srcRect l="28145" t="46647"/>
          <a:stretch/>
        </p:blipFill>
        <p:spPr>
          <a:xfrm>
            <a:off x="-1" y="-1"/>
            <a:ext cx="2739711" cy="3318759"/>
          </a:xfrm>
          <a:prstGeom prst="rect">
            <a:avLst/>
          </a:prstGeom>
        </p:spPr>
      </p:pic>
      <p:pic>
        <p:nvPicPr>
          <p:cNvPr id="13" name="Picture 12">
            <a:extLst>
              <a:ext uri="{FF2B5EF4-FFF2-40B4-BE49-F238E27FC236}">
                <a16:creationId xmlns:a16="http://schemas.microsoft.com/office/drawing/2014/main" id="{6C45850D-A54A-9448-929C-733213B42EBF}"/>
              </a:ext>
            </a:extLst>
          </p:cNvPr>
          <p:cNvPicPr>
            <a:picLocks noChangeAspect="1"/>
          </p:cNvPicPr>
          <p:nvPr userDrawn="1"/>
        </p:nvPicPr>
        <p:blipFill>
          <a:blip r:embed="rId3"/>
          <a:stretch>
            <a:fillRect/>
          </a:stretch>
        </p:blipFill>
        <p:spPr>
          <a:xfrm>
            <a:off x="5526194" y="3318758"/>
            <a:ext cx="4292600" cy="1485900"/>
          </a:xfrm>
          <a:prstGeom prst="rect">
            <a:avLst/>
          </a:prstGeom>
        </p:spPr>
      </p:pic>
    </p:spTree>
    <p:extLst>
      <p:ext uri="{BB962C8B-B14F-4D97-AF65-F5344CB8AC3E}">
        <p14:creationId xmlns:p14="http://schemas.microsoft.com/office/powerpoint/2010/main" val="860343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1"/>
            <a:ext cx="12192000" cy="6858001"/>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CE1F46-9F17-D74C-A831-1D2CD91D1309}"/>
              </a:ext>
            </a:extLst>
          </p:cNvPr>
          <p:cNvPicPr>
            <a:picLocks noChangeAspect="1"/>
          </p:cNvPicPr>
          <p:nvPr userDrawn="1"/>
        </p:nvPicPr>
        <p:blipFill rotWithShape="1">
          <a:blip r:embed="rId2"/>
          <a:srcRect l="14939" r="14939" b="16475"/>
          <a:stretch/>
        </p:blipFill>
        <p:spPr>
          <a:xfrm>
            <a:off x="-1" y="2172159"/>
            <a:ext cx="12192000" cy="4685842"/>
          </a:xfrm>
          <a:prstGeom prst="rect">
            <a:avLst/>
          </a:prstGeom>
        </p:spPr>
      </p:pic>
      <p:pic>
        <p:nvPicPr>
          <p:cNvPr id="8" name="Picture 7">
            <a:extLst>
              <a:ext uri="{FF2B5EF4-FFF2-40B4-BE49-F238E27FC236}">
                <a16:creationId xmlns:a16="http://schemas.microsoft.com/office/drawing/2014/main" id="{108E27D5-A072-4B43-ACE7-0FAD1E26CB18}"/>
              </a:ext>
            </a:extLst>
          </p:cNvPr>
          <p:cNvPicPr>
            <a:picLocks noChangeAspect="1"/>
          </p:cNvPicPr>
          <p:nvPr userDrawn="1"/>
        </p:nvPicPr>
        <p:blipFill rotWithShape="1">
          <a:blip r:embed="rId3"/>
          <a:srcRect l="28145" t="46647"/>
          <a:stretch/>
        </p:blipFill>
        <p:spPr>
          <a:xfrm>
            <a:off x="-1" y="-1"/>
            <a:ext cx="2739711" cy="3318759"/>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1388961" y="5747592"/>
            <a:ext cx="10480579" cy="812228"/>
          </a:xfrm>
        </p:spPr>
        <p:txBody>
          <a:bodyPr>
            <a:normAutofit/>
          </a:bodyPr>
          <a:lstStyle>
            <a:lvl1pPr algn="ctr">
              <a:defRPr sz="6600" b="1">
                <a:solidFill>
                  <a:srgbClr val="2D2D2D"/>
                </a:solidFill>
                <a:latin typeface="Corbel" panose="020B0503020204020204" pitchFamily="34" charset="0"/>
              </a:defRPr>
            </a:lvl1pPr>
          </a:lstStyle>
          <a:p>
            <a:r>
              <a:rPr lang="en-US" dirty="0"/>
              <a:t>Ask me anything</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(Finish with a Q&amp;A)</a:t>
            </a:r>
          </a:p>
        </p:txBody>
      </p:sp>
    </p:spTree>
    <p:extLst>
      <p:ext uri="{BB962C8B-B14F-4D97-AF65-F5344CB8AC3E}">
        <p14:creationId xmlns:p14="http://schemas.microsoft.com/office/powerpoint/2010/main" val="1465606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676C-F183-2042-8FA8-BF591B0DC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A5FC2D-F0AD-F34F-98B0-EC53B2A57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1D168D-CB76-8445-833C-06F18BD49CB3}"/>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5" name="Footer Placeholder 4">
            <a:extLst>
              <a:ext uri="{FF2B5EF4-FFF2-40B4-BE49-F238E27FC236}">
                <a16:creationId xmlns:a16="http://schemas.microsoft.com/office/drawing/2014/main" id="{39D3DFAC-9EFF-FD41-B282-3C093840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61106-7426-C54D-B26A-768665AF6ECB}"/>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13523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D5CD-8EED-F94D-88BA-29E19AEBC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7DDF3-6BA0-C44E-97AB-6BFEC9AAF9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76433-BBF5-E744-9B29-FF66A2398C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433FE-9E91-A149-880F-A9B3CDD50BE5}"/>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6" name="Footer Placeholder 5">
            <a:extLst>
              <a:ext uri="{FF2B5EF4-FFF2-40B4-BE49-F238E27FC236}">
                <a16:creationId xmlns:a16="http://schemas.microsoft.com/office/drawing/2014/main" id="{9E4140E2-23E5-2146-B158-A70A87837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76996-39C3-834D-869F-AC4723A1816E}"/>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125097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F231-510B-644B-8A4C-F989BC7F0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9210C-CCFE-1145-9355-0D12A5FE4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AF72262-C281-BF47-9A21-87EAB28B8045}"/>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AC05B44-F7E1-E14B-B959-507B129F1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767A48-20E2-F84B-B282-810B1891CCF8}"/>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69E4BC1-9361-8C45-940B-83B99ADB344A}"/>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8" name="Footer Placeholder 7">
            <a:extLst>
              <a:ext uri="{FF2B5EF4-FFF2-40B4-BE49-F238E27FC236}">
                <a16:creationId xmlns:a16="http://schemas.microsoft.com/office/drawing/2014/main" id="{B349A3D1-91DA-A24C-AEEF-3E231424AE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AD9900-E211-8243-AFD8-757C1AB3C661}"/>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279734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198E-6FA4-794C-A756-14F97D5D9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3C9599-7F09-CB47-8650-6E2425945667}"/>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4" name="Footer Placeholder 3">
            <a:extLst>
              <a:ext uri="{FF2B5EF4-FFF2-40B4-BE49-F238E27FC236}">
                <a16:creationId xmlns:a16="http://schemas.microsoft.com/office/drawing/2014/main" id="{3BECC48B-E808-DA48-BBA7-0CC7F6E4C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6979FD-1252-C840-B695-A4B386F9017E}"/>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257915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71DF5-F539-F146-8CFF-F737BEE63444}"/>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3" name="Footer Placeholder 2">
            <a:extLst>
              <a:ext uri="{FF2B5EF4-FFF2-40B4-BE49-F238E27FC236}">
                <a16:creationId xmlns:a16="http://schemas.microsoft.com/office/drawing/2014/main" id="{A7109C13-BECD-F340-BBA1-A7525CC37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92719-6B20-9945-A02E-283C63BF5C30}"/>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853310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F6B4-7F71-5D48-8937-E58AC2A44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24B84-7854-8A44-A3DA-8A81A031C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7774D-5CF7-E449-A202-01E166E0A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A0C24E-3A35-E748-AE38-8BF21D4EC5A5}"/>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6" name="Footer Placeholder 5">
            <a:extLst>
              <a:ext uri="{FF2B5EF4-FFF2-40B4-BE49-F238E27FC236}">
                <a16:creationId xmlns:a16="http://schemas.microsoft.com/office/drawing/2014/main" id="{18E0F255-4ECF-F145-8D0A-A57048C0D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CE5A9-5D1A-9347-8310-CECA6AB36499}"/>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3862310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6691-03EA-C04D-824F-5FDD7C696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758FF3-3B83-7046-96F7-11A8A2F88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F7D6CC-ED6E-FE43-8BA1-7C98886E5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6A3112-CB99-C348-967D-0DD9E64C721B}"/>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6" name="Footer Placeholder 5">
            <a:extLst>
              <a:ext uri="{FF2B5EF4-FFF2-40B4-BE49-F238E27FC236}">
                <a16:creationId xmlns:a16="http://schemas.microsoft.com/office/drawing/2014/main" id="{2D86D3B9-114F-B84C-A6B8-8485939A5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194D0-B504-224D-BC5D-C3BF0AD12387}"/>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3237811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9632-A8D5-1147-99FA-1804BB464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25CDA-83BB-5548-8379-AB57209FBC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745B-1551-E849-A9D3-AB8650F613F0}"/>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5" name="Footer Placeholder 4">
            <a:extLst>
              <a:ext uri="{FF2B5EF4-FFF2-40B4-BE49-F238E27FC236}">
                <a16:creationId xmlns:a16="http://schemas.microsoft.com/office/drawing/2014/main" id="{E3A42560-D17C-B043-A533-206E4512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AD99D-228E-3348-B155-FDBFA76BA454}"/>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78980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C8565D-57A5-2E4F-9ACA-5CAFA8965C1E}"/>
              </a:ext>
            </a:extLst>
          </p:cNvPr>
          <p:cNvPicPr>
            <a:picLocks noChangeAspect="1"/>
          </p:cNvPicPr>
          <p:nvPr userDrawn="1"/>
        </p:nvPicPr>
        <p:blipFill rotWithShape="1">
          <a:blip r:embed="rId2"/>
          <a:srcRect l="985" t="33058" r="25971"/>
          <a:stretch/>
        </p:blipFill>
        <p:spPr>
          <a:xfrm rot="18695252">
            <a:off x="-1431389" y="135831"/>
            <a:ext cx="4261121" cy="1872468"/>
          </a:xfrm>
          <a:custGeom>
            <a:avLst/>
            <a:gdLst>
              <a:gd name="connsiteX0" fmla="*/ 642455 w 4261121"/>
              <a:gd name="connsiteY0" fmla="*/ 0 h 1872468"/>
              <a:gd name="connsiteX1" fmla="*/ 0 w 4261121"/>
              <a:gd name="connsiteY1" fmla="*/ 570148 h 1872468"/>
              <a:gd name="connsiteX2" fmla="*/ 0 w 4261121"/>
              <a:gd name="connsiteY2" fmla="*/ 0 h 1872468"/>
              <a:gd name="connsiteX3" fmla="*/ 2733051 w 4261121"/>
              <a:gd name="connsiteY3" fmla="*/ 0 h 1872468"/>
              <a:gd name="connsiteX4" fmla="*/ 4261121 w 4261121"/>
              <a:gd name="connsiteY4" fmla="*/ 1721862 h 1872468"/>
              <a:gd name="connsiteX5" fmla="*/ 4261121 w 4261121"/>
              <a:gd name="connsiteY5" fmla="*/ 1872468 h 1872468"/>
              <a:gd name="connsiteX6" fmla="*/ 22248 w 4261121"/>
              <a:gd name="connsiteY6" fmla="*/ 1872468 h 1872468"/>
              <a:gd name="connsiteX7" fmla="*/ 2132184 w 4261121"/>
              <a:gd name="connsiteY7" fmla="*/ 0 h 18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121" h="1872468">
                <a:moveTo>
                  <a:pt x="642455" y="0"/>
                </a:moveTo>
                <a:lnTo>
                  <a:pt x="0" y="570148"/>
                </a:lnTo>
                <a:lnTo>
                  <a:pt x="0" y="0"/>
                </a:lnTo>
                <a:close/>
                <a:moveTo>
                  <a:pt x="2733051" y="0"/>
                </a:moveTo>
                <a:lnTo>
                  <a:pt x="4261121" y="1721862"/>
                </a:lnTo>
                <a:lnTo>
                  <a:pt x="4261121" y="1872468"/>
                </a:lnTo>
                <a:lnTo>
                  <a:pt x="22248" y="1872468"/>
                </a:lnTo>
                <a:lnTo>
                  <a:pt x="2132184" y="0"/>
                </a:lnTo>
                <a:close/>
              </a:path>
            </a:pathLst>
          </a:cu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00DEDE"/>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218429" y="3147674"/>
            <a:ext cx="5520457" cy="270007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Don’t use more than 6 lines of text per page</a:t>
            </a:r>
          </a:p>
          <a:p>
            <a:pPr lvl="0"/>
            <a:r>
              <a:rPr lang="en-US" dirty="0" err="1"/>
              <a:t>Otate</a:t>
            </a:r>
            <a:r>
              <a:rPr lang="en-US" dirty="0"/>
              <a:t> </a:t>
            </a:r>
            <a:r>
              <a:rPr lang="en-US" dirty="0" err="1"/>
              <a:t>num</a:t>
            </a:r>
            <a:r>
              <a:rPr lang="en-US" dirty="0"/>
              <a:t> qui dis </a:t>
            </a:r>
            <a:r>
              <a:rPr lang="en-US" dirty="0" err="1"/>
              <a:t>inus</a:t>
            </a:r>
            <a:r>
              <a:rPr lang="en-US" dirty="0"/>
              <a:t>. </a:t>
            </a:r>
            <a:r>
              <a:rPr lang="en-US" dirty="0" err="1"/>
              <a:t>Sed</a:t>
            </a:r>
            <a:r>
              <a:rPr lang="en-US" dirty="0"/>
              <a:t> ex </a:t>
            </a:r>
            <a:r>
              <a:rPr lang="en-US" dirty="0" err="1"/>
              <a:t>estia</a:t>
            </a:r>
            <a:r>
              <a:rPr lang="en-US" dirty="0"/>
              <a:t> </a:t>
            </a:r>
            <a:r>
              <a:rPr lang="en-US" dirty="0" err="1"/>
              <a:t>cuscidus</a:t>
            </a:r>
            <a:r>
              <a:rPr lang="en-US" dirty="0"/>
              <a:t>, </a:t>
            </a:r>
            <a:r>
              <a:rPr lang="en-US" dirty="0" err="1"/>
              <a:t>sant</a:t>
            </a:r>
            <a:r>
              <a:rPr lang="en-US" dirty="0"/>
              <a:t> </a:t>
            </a:r>
            <a:r>
              <a:rPr lang="en-US" dirty="0" err="1"/>
              <a:t>aut</a:t>
            </a:r>
            <a:r>
              <a:rPr lang="en-US" dirty="0"/>
              <a:t> vent </a:t>
            </a:r>
            <a:r>
              <a:rPr lang="en-US" dirty="0" err="1"/>
              <a:t>voluptatiam</a:t>
            </a:r>
            <a:r>
              <a:rPr lang="en-US" dirty="0"/>
              <a:t> </a:t>
            </a:r>
            <a:r>
              <a:rPr lang="en-US" dirty="0" err="1"/>
              <a:t>rerchiliquo</a:t>
            </a:r>
            <a:r>
              <a:rPr lang="en-US" dirty="0"/>
              <a:t> </a:t>
            </a:r>
            <a:r>
              <a:rPr lang="en-US" dirty="0" err="1"/>
              <a:t>idelitae</a:t>
            </a:r>
            <a:r>
              <a:rPr lang="en-US" dirty="0"/>
              <a:t> </a:t>
            </a:r>
            <a:r>
              <a:rPr lang="en-US" dirty="0" err="1"/>
              <a:t>nobitaq</a:t>
            </a:r>
            <a:r>
              <a:rPr lang="en-US" dirty="0"/>
              <a:t> </a:t>
            </a:r>
            <a:r>
              <a:rPr lang="en-US" dirty="0" err="1"/>
              <a:t>uisciati</a:t>
            </a:r>
            <a:r>
              <a:rPr lang="en-US" dirty="0"/>
              <a:t> </a:t>
            </a:r>
            <a:r>
              <a:rPr lang="en-US" dirty="0" err="1"/>
              <a:t>optum</a:t>
            </a:r>
            <a:r>
              <a:rPr lang="en-US" dirty="0"/>
              <a:t> qui </a:t>
            </a:r>
            <a:r>
              <a:rPr lang="en-US" dirty="0" err="1"/>
              <a:t>isinisi</a:t>
            </a:r>
            <a:r>
              <a:rPr lang="en-US" dirty="0"/>
              <a:t> de </a:t>
            </a:r>
            <a:r>
              <a:rPr lang="en-US" dirty="0" err="1"/>
              <a:t>voluptam</a:t>
            </a:r>
            <a:r>
              <a:rPr lang="en-US" dirty="0"/>
              <a:t> que con et </a:t>
            </a:r>
            <a:r>
              <a:rPr lang="en-US" dirty="0" err="1"/>
              <a:t>quidel</a:t>
            </a:r>
            <a:r>
              <a:rPr lang="en-US" dirty="0"/>
              <a:t> ma qui </a:t>
            </a:r>
            <a:r>
              <a:rPr lang="en-US" dirty="0" err="1"/>
              <a:t>abor</a:t>
            </a:r>
            <a:r>
              <a:rPr lang="en-US" dirty="0"/>
              <a:t> molo </a:t>
            </a:r>
            <a:r>
              <a:rPr lang="en-US" dirty="0" err="1"/>
              <a:t>optat</a:t>
            </a:r>
            <a:r>
              <a:rPr lang="en-US" dirty="0"/>
              <a:t> </a:t>
            </a:r>
            <a:r>
              <a:rPr lang="en-US" dirty="0" err="1"/>
              <a:t>eariaest</a:t>
            </a:r>
            <a:r>
              <a:rPr lang="en-US" dirty="0"/>
              <a:t>, </a:t>
            </a:r>
            <a:r>
              <a:rPr lang="en-US" dirty="0" err="1"/>
              <a:t>occust</a:t>
            </a:r>
            <a:r>
              <a:rPr lang="en-US" dirty="0"/>
              <a:t> </a:t>
            </a:r>
            <a:r>
              <a:rPr lang="en-US" dirty="0" err="1"/>
              <a:t>eos</a:t>
            </a:r>
            <a:r>
              <a:rPr lang="en-US" dirty="0"/>
              <a:t> </a:t>
            </a:r>
            <a:r>
              <a:rPr lang="en-US" dirty="0" err="1"/>
              <a:t>sitam</a:t>
            </a:r>
            <a:r>
              <a:rPr lang="en-US" dirty="0"/>
              <a:t> </a:t>
            </a:r>
            <a:r>
              <a:rPr lang="en-US" dirty="0" err="1"/>
              <a:t>faccat</a:t>
            </a:r>
            <a:r>
              <a:rPr lang="en-US" dirty="0"/>
              <a:t> </a:t>
            </a:r>
            <a:r>
              <a:rPr lang="en-US" dirty="0" err="1"/>
              <a:t>ut</a:t>
            </a:r>
            <a:r>
              <a:rPr lang="en-US" dirty="0"/>
              <a:t> </a:t>
            </a:r>
            <a:r>
              <a:rPr lang="en-US" dirty="0" err="1"/>
              <a:t>vendem</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(Keep it simple)</a:t>
            </a:r>
          </a:p>
        </p:txBody>
      </p:sp>
    </p:spTree>
    <p:extLst>
      <p:ext uri="{BB962C8B-B14F-4D97-AF65-F5344CB8AC3E}">
        <p14:creationId xmlns:p14="http://schemas.microsoft.com/office/powerpoint/2010/main" val="3547184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91997-B1BC-2C47-940F-CA63BF742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5A7A4-889D-2D42-ABE2-7D3A37BBFA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95403-102F-6044-AD4E-8706248FC73A}"/>
              </a:ext>
            </a:extLst>
          </p:cNvPr>
          <p:cNvSpPr>
            <a:spLocks noGrp="1"/>
          </p:cNvSpPr>
          <p:nvPr>
            <p:ph type="dt" sz="half" idx="10"/>
          </p:nvPr>
        </p:nvSpPr>
        <p:spPr/>
        <p:txBody>
          <a:bodyPr/>
          <a:lstStyle/>
          <a:p>
            <a:fld id="{E0917C3A-5B05-9E43-93D5-D41A6D59D824}" type="datetimeFigureOut">
              <a:rPr lang="en-US" smtClean="0"/>
              <a:t>9/27/2022</a:t>
            </a:fld>
            <a:endParaRPr lang="en-US"/>
          </a:p>
        </p:txBody>
      </p:sp>
      <p:sp>
        <p:nvSpPr>
          <p:cNvPr id="5" name="Footer Placeholder 4">
            <a:extLst>
              <a:ext uri="{FF2B5EF4-FFF2-40B4-BE49-F238E27FC236}">
                <a16:creationId xmlns:a16="http://schemas.microsoft.com/office/drawing/2014/main" id="{20633021-9372-F74C-9941-3D03F5471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A7478-6DE6-6F41-8E64-BBE967BE5D9A}"/>
              </a:ext>
            </a:extLst>
          </p:cNvPr>
          <p:cNvSpPr>
            <a:spLocks noGrp="1"/>
          </p:cNvSpPr>
          <p:nvPr>
            <p:ph type="sldNum" sz="quarter" idx="12"/>
          </p:nvPr>
        </p:nvSpPr>
        <p:spPr/>
        <p:txBody>
          <a:bodyPr/>
          <a:lstStyle/>
          <a:p>
            <a:fld id="{35443755-D64A-B84F-B41A-9A40B4FC5937}" type="slidenum">
              <a:rPr lang="en-US" smtClean="0"/>
              <a:t>‹#›</a:t>
            </a:fld>
            <a:endParaRPr lang="en-US"/>
          </a:p>
        </p:txBody>
      </p:sp>
    </p:spTree>
    <p:extLst>
      <p:ext uri="{BB962C8B-B14F-4D97-AF65-F5344CB8AC3E}">
        <p14:creationId xmlns:p14="http://schemas.microsoft.com/office/powerpoint/2010/main" val="267979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width bulle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74EA-31C4-1B4C-A7CE-EFB2565A268B}"/>
              </a:ext>
            </a:extLst>
          </p:cNvPr>
          <p:cNvSpPr>
            <a:spLocks noGrp="1"/>
          </p:cNvSpPr>
          <p:nvPr>
            <p:ph type="ctrTitle" hasCustomPrompt="1"/>
          </p:nvPr>
        </p:nvSpPr>
        <p:spPr>
          <a:xfrm>
            <a:off x="1694118" y="822256"/>
            <a:ext cx="9144000" cy="680479"/>
          </a:xfrm>
        </p:spPr>
        <p:txBody>
          <a:bodyPr anchor="t">
            <a:normAutofit/>
          </a:bodyPr>
          <a:lstStyle>
            <a:lvl1pPr algn="l">
              <a:defRPr sz="4400"/>
            </a:lvl1pPr>
          </a:lstStyle>
          <a:p>
            <a:r>
              <a:rPr lang="en-US" dirty="0"/>
              <a:t>Heading 1</a:t>
            </a:r>
          </a:p>
        </p:txBody>
      </p:sp>
      <p:sp>
        <p:nvSpPr>
          <p:cNvPr id="3" name="Subtitle 2">
            <a:extLst>
              <a:ext uri="{FF2B5EF4-FFF2-40B4-BE49-F238E27FC236}">
                <a16:creationId xmlns:a16="http://schemas.microsoft.com/office/drawing/2014/main" id="{9F69E796-82F6-9945-8655-BAB76D6CEFB4}"/>
              </a:ext>
            </a:extLst>
          </p:cNvPr>
          <p:cNvSpPr>
            <a:spLocks noGrp="1"/>
          </p:cNvSpPr>
          <p:nvPr>
            <p:ph type="subTitle" idx="1" hasCustomPrompt="1"/>
          </p:nvPr>
        </p:nvSpPr>
        <p:spPr>
          <a:xfrm>
            <a:off x="802754" y="2110675"/>
            <a:ext cx="10035364" cy="3797331"/>
          </a:xfrm>
        </p:spPr>
        <p:txBody>
          <a:bodyPr>
            <a:normAutofit/>
          </a:bodyPr>
          <a:lstStyle>
            <a:lvl1pPr marL="342900" indent="-342900" algn="l">
              <a:lnSpc>
                <a:spcPct val="114000"/>
              </a:lnSpc>
              <a:spcAft>
                <a:spcPts val="0"/>
              </a:spcAft>
              <a:buClr>
                <a:srgbClr val="FFE100"/>
              </a:buClr>
              <a:buFont typeface="Arial" panose="020B0604020202020204" pitchFamily="34" charset="0"/>
              <a:buChar char="•"/>
              <a:defRPr sz="2300"/>
            </a:lvl1pPr>
            <a:lvl2pPr marL="800100" indent="-342900" algn="l">
              <a:lnSpc>
                <a:spcPct val="114000"/>
              </a:lnSpc>
              <a:buClr>
                <a:srgbClr val="FFE100"/>
              </a:buClr>
              <a:buFont typeface="System Font Regular"/>
              <a:buChar char="-"/>
              <a:defRPr sz="2000" b="0"/>
            </a:lvl2pPr>
            <a:lvl3pPr marL="1200150" indent="-285750" algn="l">
              <a:lnSpc>
                <a:spcPct val="114000"/>
              </a:lnSpc>
              <a:buClr>
                <a:srgbClr val="BFBBB2"/>
              </a:buClr>
              <a:buFont typeface="System Font Regular"/>
              <a:buChar char="-"/>
              <a:defRPr sz="20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Large full width bullets</a:t>
            </a:r>
          </a:p>
          <a:p>
            <a:pPr lvl="0"/>
            <a:r>
              <a:rPr lang="en-US" dirty="0"/>
              <a:t>Bullet 2</a:t>
            </a:r>
          </a:p>
          <a:p>
            <a:pPr lvl="1"/>
            <a:r>
              <a:rPr lang="en-US" dirty="0"/>
              <a:t>Secondary Bullet</a:t>
            </a:r>
          </a:p>
          <a:p>
            <a:pPr lvl="2"/>
            <a:r>
              <a:rPr lang="en-US" dirty="0"/>
              <a:t>Tertiary Bullet</a:t>
            </a:r>
          </a:p>
          <a:p>
            <a:endParaRPr lang="en-US" dirty="0"/>
          </a:p>
        </p:txBody>
      </p:sp>
      <p:pic>
        <p:nvPicPr>
          <p:cNvPr id="10" name="Picture 9">
            <a:extLst>
              <a:ext uri="{FF2B5EF4-FFF2-40B4-BE49-F238E27FC236}">
                <a16:creationId xmlns:a16="http://schemas.microsoft.com/office/drawing/2014/main" id="{A6ED949F-50E3-C74B-9042-7C102A797CF2}"/>
              </a:ext>
            </a:extLst>
          </p:cNvPr>
          <p:cNvPicPr>
            <a:picLocks noChangeAspect="1"/>
          </p:cNvPicPr>
          <p:nvPr userDrawn="1"/>
        </p:nvPicPr>
        <p:blipFill>
          <a:blip r:embed="rId2"/>
          <a:stretch>
            <a:fillRect/>
          </a:stretch>
        </p:blipFill>
        <p:spPr>
          <a:xfrm>
            <a:off x="901992" y="949993"/>
            <a:ext cx="762000" cy="368300"/>
          </a:xfrm>
          <a:prstGeom prst="rect">
            <a:avLst/>
          </a:prstGeom>
        </p:spPr>
      </p:pic>
      <p:sp>
        <p:nvSpPr>
          <p:cNvPr id="22" name="Footer Placeholder 21">
            <a:extLst>
              <a:ext uri="{FF2B5EF4-FFF2-40B4-BE49-F238E27FC236}">
                <a16:creationId xmlns:a16="http://schemas.microsoft.com/office/drawing/2014/main" id="{F3C50E19-67E0-4B42-9FF7-17A1035C7EC7}"/>
              </a:ext>
            </a:extLst>
          </p:cNvPr>
          <p:cNvSpPr>
            <a:spLocks noGrp="1"/>
          </p:cNvSpPr>
          <p:nvPr>
            <p:ph type="ftr" sz="quarter" idx="16"/>
          </p:nvPr>
        </p:nvSpPr>
        <p:spPr/>
        <p:txBody>
          <a:bodyPr/>
          <a:lstStyle/>
          <a:p>
            <a:r>
              <a:rPr lang="en-US"/>
              <a:t>PowerPoint title goes here</a:t>
            </a:r>
            <a:endParaRPr lang="en-US" dirty="0"/>
          </a:p>
        </p:txBody>
      </p:sp>
      <p:sp>
        <p:nvSpPr>
          <p:cNvPr id="23" name="Slide Number Placeholder 22">
            <a:extLst>
              <a:ext uri="{FF2B5EF4-FFF2-40B4-BE49-F238E27FC236}">
                <a16:creationId xmlns:a16="http://schemas.microsoft.com/office/drawing/2014/main" id="{2C665778-D45A-394D-AD34-4B8FDDFD3C7A}"/>
              </a:ext>
            </a:extLst>
          </p:cNvPr>
          <p:cNvSpPr>
            <a:spLocks noGrp="1"/>
          </p:cNvSpPr>
          <p:nvPr>
            <p:ph type="sldNum" sz="quarter" idx="17"/>
          </p:nvPr>
        </p:nvSpPr>
        <p:spPr/>
        <p:txBody>
          <a:bodyPr/>
          <a:lstStyle/>
          <a:p>
            <a:fld id="{95E3F0F9-B451-BF45-AD2E-655A5573D2A9}" type="slidenum">
              <a:rPr lang="en-US" smtClean="0"/>
              <a:t>‹#›</a:t>
            </a:fld>
            <a:endParaRPr lang="en-US" dirty="0"/>
          </a:p>
        </p:txBody>
      </p:sp>
      <p:sp>
        <p:nvSpPr>
          <p:cNvPr id="26" name="Date Placeholder 3">
            <a:extLst>
              <a:ext uri="{FF2B5EF4-FFF2-40B4-BE49-F238E27FC236}">
                <a16:creationId xmlns:a16="http://schemas.microsoft.com/office/drawing/2014/main" id="{678E54DD-1973-9044-AEE7-A3C0FA3769A8}"/>
              </a:ext>
            </a:extLst>
          </p:cNvPr>
          <p:cNvSpPr>
            <a:spLocks noGrp="1"/>
          </p:cNvSpPr>
          <p:nvPr>
            <p:ph type="dt" sz="half" idx="2"/>
          </p:nvPr>
        </p:nvSpPr>
        <p:spPr>
          <a:xfrm>
            <a:off x="5410200" y="6237662"/>
            <a:ext cx="1371600" cy="365125"/>
          </a:xfrm>
          <a:prstGeom prst="rect">
            <a:avLst/>
          </a:prstGeom>
        </p:spPr>
        <p:txBody>
          <a:bodyPr anchor="ctr"/>
          <a:lstStyle>
            <a:lvl1pPr algn="ctr">
              <a:defRPr sz="1200">
                <a:latin typeface="Corbel" panose="020B0503020204020204" pitchFamily="34" charset="0"/>
              </a:defRPr>
            </a:lvl1pPr>
          </a:lstStyle>
          <a:p>
            <a:r>
              <a:rPr lang="en-NZ"/>
              <a:t>[</a:t>
            </a:r>
            <a:r>
              <a:rPr lang="en-NZ">
                <a:solidFill>
                  <a:srgbClr val="2D2D2D"/>
                </a:solidFill>
              </a:rPr>
              <a:t>CLASSIFIED</a:t>
            </a:r>
            <a:r>
              <a:rPr lang="en-NZ"/>
              <a:t>]</a:t>
            </a:r>
            <a:endParaRPr lang="en-US" dirty="0"/>
          </a:p>
        </p:txBody>
      </p:sp>
    </p:spTree>
    <p:extLst>
      <p:ext uri="{BB962C8B-B14F-4D97-AF65-F5344CB8AC3E}">
        <p14:creationId xmlns:p14="http://schemas.microsoft.com/office/powerpoint/2010/main" val="24116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00E8AB"/>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218429" y="3147674"/>
            <a:ext cx="5520457" cy="270007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Don’t use more than 6 lines of text per page</a:t>
            </a:r>
          </a:p>
          <a:p>
            <a:pPr lvl="0"/>
            <a:r>
              <a:rPr lang="en-US" dirty="0" err="1"/>
              <a:t>Otate</a:t>
            </a:r>
            <a:r>
              <a:rPr lang="en-US" dirty="0"/>
              <a:t> </a:t>
            </a:r>
            <a:r>
              <a:rPr lang="en-US" dirty="0" err="1"/>
              <a:t>num</a:t>
            </a:r>
            <a:r>
              <a:rPr lang="en-US" dirty="0"/>
              <a:t> qui dis </a:t>
            </a:r>
            <a:r>
              <a:rPr lang="en-US" dirty="0" err="1"/>
              <a:t>inus</a:t>
            </a:r>
            <a:r>
              <a:rPr lang="en-US" dirty="0"/>
              <a:t>. </a:t>
            </a:r>
            <a:r>
              <a:rPr lang="en-US" dirty="0" err="1"/>
              <a:t>Sed</a:t>
            </a:r>
            <a:r>
              <a:rPr lang="en-US" dirty="0"/>
              <a:t> ex </a:t>
            </a:r>
            <a:r>
              <a:rPr lang="en-US" dirty="0" err="1"/>
              <a:t>estia</a:t>
            </a:r>
            <a:r>
              <a:rPr lang="en-US" dirty="0"/>
              <a:t> </a:t>
            </a:r>
            <a:r>
              <a:rPr lang="en-US" dirty="0" err="1"/>
              <a:t>cuscidus</a:t>
            </a:r>
            <a:r>
              <a:rPr lang="en-US" dirty="0"/>
              <a:t>, </a:t>
            </a:r>
            <a:r>
              <a:rPr lang="en-US" dirty="0" err="1"/>
              <a:t>sant</a:t>
            </a:r>
            <a:r>
              <a:rPr lang="en-US" dirty="0"/>
              <a:t> </a:t>
            </a:r>
            <a:r>
              <a:rPr lang="en-US" dirty="0" err="1"/>
              <a:t>aut</a:t>
            </a:r>
            <a:r>
              <a:rPr lang="en-US" dirty="0"/>
              <a:t> vent </a:t>
            </a:r>
            <a:r>
              <a:rPr lang="en-US" dirty="0" err="1"/>
              <a:t>voluptatiam</a:t>
            </a:r>
            <a:r>
              <a:rPr lang="en-US" dirty="0"/>
              <a:t> </a:t>
            </a:r>
            <a:r>
              <a:rPr lang="en-US" dirty="0" err="1"/>
              <a:t>rerchiliquo</a:t>
            </a:r>
            <a:r>
              <a:rPr lang="en-US" dirty="0"/>
              <a:t> </a:t>
            </a:r>
            <a:r>
              <a:rPr lang="en-US" dirty="0" err="1"/>
              <a:t>idelitae</a:t>
            </a:r>
            <a:r>
              <a:rPr lang="en-US" dirty="0"/>
              <a:t> </a:t>
            </a:r>
            <a:r>
              <a:rPr lang="en-US" dirty="0" err="1"/>
              <a:t>nobitaq</a:t>
            </a:r>
            <a:r>
              <a:rPr lang="en-US" dirty="0"/>
              <a:t> </a:t>
            </a:r>
            <a:r>
              <a:rPr lang="en-US" dirty="0" err="1"/>
              <a:t>uisciati</a:t>
            </a:r>
            <a:r>
              <a:rPr lang="en-US" dirty="0"/>
              <a:t> </a:t>
            </a:r>
            <a:r>
              <a:rPr lang="en-US" dirty="0" err="1"/>
              <a:t>optum</a:t>
            </a:r>
            <a:r>
              <a:rPr lang="en-US" dirty="0"/>
              <a:t> qui </a:t>
            </a:r>
            <a:r>
              <a:rPr lang="en-US" dirty="0" err="1"/>
              <a:t>isinisi</a:t>
            </a:r>
            <a:r>
              <a:rPr lang="en-US" dirty="0"/>
              <a:t> de </a:t>
            </a:r>
            <a:r>
              <a:rPr lang="en-US" dirty="0" err="1"/>
              <a:t>voluptam</a:t>
            </a:r>
            <a:r>
              <a:rPr lang="en-US" dirty="0"/>
              <a:t> que con et </a:t>
            </a:r>
            <a:r>
              <a:rPr lang="en-US" dirty="0" err="1"/>
              <a:t>quidel</a:t>
            </a:r>
            <a:r>
              <a:rPr lang="en-US" dirty="0"/>
              <a:t> ma qui </a:t>
            </a:r>
            <a:r>
              <a:rPr lang="en-US" dirty="0" err="1"/>
              <a:t>abor</a:t>
            </a:r>
            <a:r>
              <a:rPr lang="en-US" dirty="0"/>
              <a:t> molo </a:t>
            </a:r>
            <a:r>
              <a:rPr lang="en-US" dirty="0" err="1"/>
              <a:t>optat</a:t>
            </a:r>
            <a:r>
              <a:rPr lang="en-US" dirty="0"/>
              <a:t> </a:t>
            </a:r>
            <a:r>
              <a:rPr lang="en-US" dirty="0" err="1"/>
              <a:t>eariaest</a:t>
            </a:r>
            <a:r>
              <a:rPr lang="en-US" dirty="0"/>
              <a:t>, </a:t>
            </a:r>
            <a:r>
              <a:rPr lang="en-US" dirty="0" err="1"/>
              <a:t>occust</a:t>
            </a:r>
            <a:r>
              <a:rPr lang="en-US" dirty="0"/>
              <a:t> </a:t>
            </a:r>
            <a:r>
              <a:rPr lang="en-US" dirty="0" err="1"/>
              <a:t>eos</a:t>
            </a:r>
            <a:r>
              <a:rPr lang="en-US" dirty="0"/>
              <a:t> </a:t>
            </a:r>
            <a:r>
              <a:rPr lang="en-US" dirty="0" err="1"/>
              <a:t>sitam</a:t>
            </a:r>
            <a:r>
              <a:rPr lang="en-US" dirty="0"/>
              <a:t> </a:t>
            </a:r>
            <a:r>
              <a:rPr lang="en-US" dirty="0" err="1"/>
              <a:t>faccat</a:t>
            </a:r>
            <a:r>
              <a:rPr lang="en-US" dirty="0"/>
              <a:t> </a:t>
            </a:r>
            <a:r>
              <a:rPr lang="en-US" dirty="0" err="1"/>
              <a:t>ut</a:t>
            </a:r>
            <a:r>
              <a:rPr lang="en-US" dirty="0"/>
              <a:t> </a:t>
            </a:r>
            <a:r>
              <a:rPr lang="en-US" dirty="0" err="1"/>
              <a:t>vendem</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(Keep it simple)</a:t>
            </a:r>
          </a:p>
        </p:txBody>
      </p:sp>
      <p:pic>
        <p:nvPicPr>
          <p:cNvPr id="8" name="Picture 7">
            <a:extLst>
              <a:ext uri="{FF2B5EF4-FFF2-40B4-BE49-F238E27FC236}">
                <a16:creationId xmlns:a16="http://schemas.microsoft.com/office/drawing/2014/main" id="{B6935056-67E6-3B4F-9DFD-555FF302B29E}"/>
              </a:ext>
            </a:extLst>
          </p:cNvPr>
          <p:cNvPicPr>
            <a:picLocks noChangeAspect="1"/>
          </p:cNvPicPr>
          <p:nvPr userDrawn="1"/>
        </p:nvPicPr>
        <p:blipFill rotWithShape="1">
          <a:blip r:embed="rId2"/>
          <a:srcRect l="28280" t="46579"/>
          <a:stretch/>
        </p:blipFill>
        <p:spPr>
          <a:xfrm>
            <a:off x="0" y="0"/>
            <a:ext cx="2731038" cy="3318758"/>
          </a:xfrm>
          <a:prstGeom prst="rect">
            <a:avLst/>
          </a:prstGeom>
        </p:spPr>
      </p:pic>
    </p:spTree>
    <p:extLst>
      <p:ext uri="{BB962C8B-B14F-4D97-AF65-F5344CB8AC3E}">
        <p14:creationId xmlns:p14="http://schemas.microsoft.com/office/powerpoint/2010/main" val="301000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FF6464"/>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218429" y="3147674"/>
            <a:ext cx="5520457" cy="270007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Don’t use more than 6 lines of text per page</a:t>
            </a:r>
          </a:p>
          <a:p>
            <a:pPr lvl="0"/>
            <a:r>
              <a:rPr lang="en-US" dirty="0" err="1"/>
              <a:t>Otate</a:t>
            </a:r>
            <a:r>
              <a:rPr lang="en-US" dirty="0"/>
              <a:t> </a:t>
            </a:r>
            <a:r>
              <a:rPr lang="en-US" dirty="0" err="1"/>
              <a:t>num</a:t>
            </a:r>
            <a:r>
              <a:rPr lang="en-US" dirty="0"/>
              <a:t> qui dis </a:t>
            </a:r>
            <a:r>
              <a:rPr lang="en-US" dirty="0" err="1"/>
              <a:t>inus</a:t>
            </a:r>
            <a:r>
              <a:rPr lang="en-US" dirty="0"/>
              <a:t>. </a:t>
            </a:r>
            <a:r>
              <a:rPr lang="en-US" dirty="0" err="1"/>
              <a:t>Sed</a:t>
            </a:r>
            <a:r>
              <a:rPr lang="en-US" dirty="0"/>
              <a:t> ex </a:t>
            </a:r>
            <a:r>
              <a:rPr lang="en-US" dirty="0" err="1"/>
              <a:t>estia</a:t>
            </a:r>
            <a:r>
              <a:rPr lang="en-US" dirty="0"/>
              <a:t> </a:t>
            </a:r>
            <a:r>
              <a:rPr lang="en-US" dirty="0" err="1"/>
              <a:t>cuscidus</a:t>
            </a:r>
            <a:r>
              <a:rPr lang="en-US" dirty="0"/>
              <a:t>, </a:t>
            </a:r>
            <a:r>
              <a:rPr lang="en-US" dirty="0" err="1"/>
              <a:t>sant</a:t>
            </a:r>
            <a:r>
              <a:rPr lang="en-US" dirty="0"/>
              <a:t> </a:t>
            </a:r>
            <a:r>
              <a:rPr lang="en-US" dirty="0" err="1"/>
              <a:t>aut</a:t>
            </a:r>
            <a:r>
              <a:rPr lang="en-US" dirty="0"/>
              <a:t> vent </a:t>
            </a:r>
            <a:r>
              <a:rPr lang="en-US" dirty="0" err="1"/>
              <a:t>voluptatiam</a:t>
            </a:r>
            <a:r>
              <a:rPr lang="en-US" dirty="0"/>
              <a:t> </a:t>
            </a:r>
            <a:r>
              <a:rPr lang="en-US" dirty="0" err="1"/>
              <a:t>rerchiliquo</a:t>
            </a:r>
            <a:r>
              <a:rPr lang="en-US" dirty="0"/>
              <a:t> </a:t>
            </a:r>
            <a:r>
              <a:rPr lang="en-US" dirty="0" err="1"/>
              <a:t>idelitae</a:t>
            </a:r>
            <a:r>
              <a:rPr lang="en-US" dirty="0"/>
              <a:t> </a:t>
            </a:r>
            <a:r>
              <a:rPr lang="en-US" dirty="0" err="1"/>
              <a:t>nobitaq</a:t>
            </a:r>
            <a:r>
              <a:rPr lang="en-US" dirty="0"/>
              <a:t> </a:t>
            </a:r>
            <a:r>
              <a:rPr lang="en-US" dirty="0" err="1"/>
              <a:t>uisciati</a:t>
            </a:r>
            <a:r>
              <a:rPr lang="en-US" dirty="0"/>
              <a:t> </a:t>
            </a:r>
            <a:r>
              <a:rPr lang="en-US" dirty="0" err="1"/>
              <a:t>optum</a:t>
            </a:r>
            <a:r>
              <a:rPr lang="en-US" dirty="0"/>
              <a:t> qui </a:t>
            </a:r>
            <a:r>
              <a:rPr lang="en-US" dirty="0" err="1"/>
              <a:t>isinisi</a:t>
            </a:r>
            <a:r>
              <a:rPr lang="en-US" dirty="0"/>
              <a:t> de </a:t>
            </a:r>
            <a:r>
              <a:rPr lang="en-US" dirty="0" err="1"/>
              <a:t>voluptam</a:t>
            </a:r>
            <a:r>
              <a:rPr lang="en-US" dirty="0"/>
              <a:t> que con et </a:t>
            </a:r>
            <a:r>
              <a:rPr lang="en-US" dirty="0" err="1"/>
              <a:t>quidel</a:t>
            </a:r>
            <a:r>
              <a:rPr lang="en-US" dirty="0"/>
              <a:t> ma qui </a:t>
            </a:r>
            <a:r>
              <a:rPr lang="en-US" dirty="0" err="1"/>
              <a:t>abor</a:t>
            </a:r>
            <a:r>
              <a:rPr lang="en-US" dirty="0"/>
              <a:t> molo </a:t>
            </a:r>
            <a:r>
              <a:rPr lang="en-US" dirty="0" err="1"/>
              <a:t>optat</a:t>
            </a:r>
            <a:r>
              <a:rPr lang="en-US" dirty="0"/>
              <a:t> </a:t>
            </a:r>
            <a:r>
              <a:rPr lang="en-US" dirty="0" err="1"/>
              <a:t>eariaest</a:t>
            </a:r>
            <a:r>
              <a:rPr lang="en-US" dirty="0"/>
              <a:t>, </a:t>
            </a:r>
            <a:r>
              <a:rPr lang="en-US" dirty="0" err="1"/>
              <a:t>occust</a:t>
            </a:r>
            <a:r>
              <a:rPr lang="en-US" dirty="0"/>
              <a:t> </a:t>
            </a:r>
            <a:r>
              <a:rPr lang="en-US" dirty="0" err="1"/>
              <a:t>eos</a:t>
            </a:r>
            <a:r>
              <a:rPr lang="en-US" dirty="0"/>
              <a:t> </a:t>
            </a:r>
            <a:r>
              <a:rPr lang="en-US" dirty="0" err="1"/>
              <a:t>sitam</a:t>
            </a:r>
            <a:r>
              <a:rPr lang="en-US" dirty="0"/>
              <a:t> </a:t>
            </a:r>
            <a:r>
              <a:rPr lang="en-US" dirty="0" err="1"/>
              <a:t>faccat</a:t>
            </a:r>
            <a:r>
              <a:rPr lang="en-US" dirty="0"/>
              <a:t> </a:t>
            </a:r>
            <a:r>
              <a:rPr lang="en-US" dirty="0" err="1"/>
              <a:t>ut</a:t>
            </a:r>
            <a:r>
              <a:rPr lang="en-US" dirty="0"/>
              <a:t> </a:t>
            </a:r>
            <a:r>
              <a:rPr lang="en-US" dirty="0" err="1"/>
              <a:t>vendem</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(Keep it simple)</a:t>
            </a:r>
          </a:p>
        </p:txBody>
      </p:sp>
      <p:pic>
        <p:nvPicPr>
          <p:cNvPr id="5" name="Picture 4">
            <a:extLst>
              <a:ext uri="{FF2B5EF4-FFF2-40B4-BE49-F238E27FC236}">
                <a16:creationId xmlns:a16="http://schemas.microsoft.com/office/drawing/2014/main" id="{6C85D5B9-A442-854C-AC6E-41F0DFA10A5D}"/>
              </a:ext>
            </a:extLst>
          </p:cNvPr>
          <p:cNvPicPr>
            <a:picLocks noChangeAspect="1"/>
          </p:cNvPicPr>
          <p:nvPr userDrawn="1"/>
        </p:nvPicPr>
        <p:blipFill rotWithShape="1">
          <a:blip r:embed="rId2"/>
          <a:srcRect l="27924" t="46314"/>
          <a:stretch/>
        </p:blipFill>
        <p:spPr>
          <a:xfrm>
            <a:off x="0" y="0"/>
            <a:ext cx="2731037" cy="3318758"/>
          </a:xfrm>
          <a:prstGeom prst="rect">
            <a:avLst/>
          </a:prstGeom>
        </p:spPr>
      </p:pic>
    </p:spTree>
    <p:extLst>
      <p:ext uri="{BB962C8B-B14F-4D97-AF65-F5344CB8AC3E}">
        <p14:creationId xmlns:p14="http://schemas.microsoft.com/office/powerpoint/2010/main" val="191622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55D26B4-6392-884C-83B0-36FAEBCBE1ED}"/>
              </a:ext>
            </a:extLst>
          </p:cNvPr>
          <p:cNvPicPr>
            <a:picLocks noChangeAspect="1"/>
          </p:cNvPicPr>
          <p:nvPr userDrawn="1"/>
        </p:nvPicPr>
        <p:blipFill rotWithShape="1">
          <a:blip r:embed="rId2"/>
          <a:srcRect l="28280" t="46579"/>
          <a:stretch/>
        </p:blipFill>
        <p:spPr>
          <a:xfrm>
            <a:off x="-1" y="0"/>
            <a:ext cx="2731038" cy="3318758"/>
          </a:xfrm>
          <a:prstGeom prst="rect">
            <a:avLst/>
          </a:prstGeom>
        </p:spPr>
      </p:pic>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00E8AB"/>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1640449"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E8AB"/>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 points)</a:t>
            </a:r>
          </a:p>
        </p:txBody>
      </p:sp>
      <p:sp>
        <p:nvSpPr>
          <p:cNvPr id="10" name="Content Placeholder 2">
            <a:extLst>
              <a:ext uri="{FF2B5EF4-FFF2-40B4-BE49-F238E27FC236}">
                <a16:creationId xmlns:a16="http://schemas.microsoft.com/office/drawing/2014/main" id="{3B9BBB7C-F471-5A41-87CE-032BCC8129E9}"/>
              </a:ext>
            </a:extLst>
          </p:cNvPr>
          <p:cNvSpPr>
            <a:spLocks noGrp="1"/>
          </p:cNvSpPr>
          <p:nvPr>
            <p:ph idx="13" hasCustomPrompt="1"/>
          </p:nvPr>
        </p:nvSpPr>
        <p:spPr>
          <a:xfrm>
            <a:off x="4996738"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1" name="Content Placeholder 2">
            <a:extLst>
              <a:ext uri="{FF2B5EF4-FFF2-40B4-BE49-F238E27FC236}">
                <a16:creationId xmlns:a16="http://schemas.microsoft.com/office/drawing/2014/main" id="{3A977693-6117-EA4F-A994-88436B00D48E}"/>
              </a:ext>
            </a:extLst>
          </p:cNvPr>
          <p:cNvSpPr>
            <a:spLocks noGrp="1"/>
          </p:cNvSpPr>
          <p:nvPr>
            <p:ph idx="14" hasCustomPrompt="1"/>
          </p:nvPr>
        </p:nvSpPr>
        <p:spPr>
          <a:xfrm>
            <a:off x="8353027"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Tree>
    <p:extLst>
      <p:ext uri="{BB962C8B-B14F-4D97-AF65-F5344CB8AC3E}">
        <p14:creationId xmlns:p14="http://schemas.microsoft.com/office/powerpoint/2010/main" val="6238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FFE100"/>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1640449"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 points)</a:t>
            </a:r>
          </a:p>
        </p:txBody>
      </p:sp>
      <p:sp>
        <p:nvSpPr>
          <p:cNvPr id="10" name="Content Placeholder 2">
            <a:extLst>
              <a:ext uri="{FF2B5EF4-FFF2-40B4-BE49-F238E27FC236}">
                <a16:creationId xmlns:a16="http://schemas.microsoft.com/office/drawing/2014/main" id="{3B9BBB7C-F471-5A41-87CE-032BCC8129E9}"/>
              </a:ext>
            </a:extLst>
          </p:cNvPr>
          <p:cNvSpPr>
            <a:spLocks noGrp="1"/>
          </p:cNvSpPr>
          <p:nvPr>
            <p:ph idx="13" hasCustomPrompt="1"/>
          </p:nvPr>
        </p:nvSpPr>
        <p:spPr>
          <a:xfrm>
            <a:off x="4996738"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1" name="Content Placeholder 2">
            <a:extLst>
              <a:ext uri="{FF2B5EF4-FFF2-40B4-BE49-F238E27FC236}">
                <a16:creationId xmlns:a16="http://schemas.microsoft.com/office/drawing/2014/main" id="{3A977693-6117-EA4F-A994-88436B00D48E}"/>
              </a:ext>
            </a:extLst>
          </p:cNvPr>
          <p:cNvSpPr>
            <a:spLocks noGrp="1"/>
          </p:cNvSpPr>
          <p:nvPr>
            <p:ph idx="14" hasCustomPrompt="1"/>
          </p:nvPr>
        </p:nvSpPr>
        <p:spPr>
          <a:xfrm>
            <a:off x="8353027"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pic>
        <p:nvPicPr>
          <p:cNvPr id="9" name="Picture 8">
            <a:extLst>
              <a:ext uri="{FF2B5EF4-FFF2-40B4-BE49-F238E27FC236}">
                <a16:creationId xmlns:a16="http://schemas.microsoft.com/office/drawing/2014/main" id="{41275ED2-601A-CE4A-A617-6FBE0DF07498}"/>
              </a:ext>
            </a:extLst>
          </p:cNvPr>
          <p:cNvPicPr>
            <a:picLocks noChangeAspect="1"/>
          </p:cNvPicPr>
          <p:nvPr userDrawn="1"/>
        </p:nvPicPr>
        <p:blipFill rotWithShape="1">
          <a:blip r:embed="rId2"/>
          <a:srcRect l="28145" t="46647"/>
          <a:stretch/>
        </p:blipFill>
        <p:spPr>
          <a:xfrm>
            <a:off x="-1" y="-1"/>
            <a:ext cx="2739711" cy="3318759"/>
          </a:xfrm>
          <a:prstGeom prst="rect">
            <a:avLst/>
          </a:prstGeom>
        </p:spPr>
      </p:pic>
    </p:spTree>
    <p:extLst>
      <p:ext uri="{BB962C8B-B14F-4D97-AF65-F5344CB8AC3E}">
        <p14:creationId xmlns:p14="http://schemas.microsoft.com/office/powerpoint/2010/main" val="368328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2D2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rgbClr val="FF6464"/>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1640449"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6464"/>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 points)</a:t>
            </a:r>
          </a:p>
        </p:txBody>
      </p:sp>
      <p:sp>
        <p:nvSpPr>
          <p:cNvPr id="10" name="Content Placeholder 2">
            <a:extLst>
              <a:ext uri="{FF2B5EF4-FFF2-40B4-BE49-F238E27FC236}">
                <a16:creationId xmlns:a16="http://schemas.microsoft.com/office/drawing/2014/main" id="{3B9BBB7C-F471-5A41-87CE-032BCC8129E9}"/>
              </a:ext>
            </a:extLst>
          </p:cNvPr>
          <p:cNvSpPr>
            <a:spLocks noGrp="1"/>
          </p:cNvSpPr>
          <p:nvPr>
            <p:ph idx="13" hasCustomPrompt="1"/>
          </p:nvPr>
        </p:nvSpPr>
        <p:spPr>
          <a:xfrm>
            <a:off x="4996738"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1" name="Content Placeholder 2">
            <a:extLst>
              <a:ext uri="{FF2B5EF4-FFF2-40B4-BE49-F238E27FC236}">
                <a16:creationId xmlns:a16="http://schemas.microsoft.com/office/drawing/2014/main" id="{3A977693-6117-EA4F-A994-88436B00D48E}"/>
              </a:ext>
            </a:extLst>
          </p:cNvPr>
          <p:cNvSpPr>
            <a:spLocks noGrp="1"/>
          </p:cNvSpPr>
          <p:nvPr>
            <p:ph idx="14" hasCustomPrompt="1"/>
          </p:nvPr>
        </p:nvSpPr>
        <p:spPr>
          <a:xfrm>
            <a:off x="8353027"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pic>
        <p:nvPicPr>
          <p:cNvPr id="12" name="Picture 11">
            <a:extLst>
              <a:ext uri="{FF2B5EF4-FFF2-40B4-BE49-F238E27FC236}">
                <a16:creationId xmlns:a16="http://schemas.microsoft.com/office/drawing/2014/main" id="{C9FAD375-5E01-B645-87C0-2B92901E9E45}"/>
              </a:ext>
            </a:extLst>
          </p:cNvPr>
          <p:cNvPicPr>
            <a:picLocks noChangeAspect="1"/>
          </p:cNvPicPr>
          <p:nvPr userDrawn="1"/>
        </p:nvPicPr>
        <p:blipFill rotWithShape="1">
          <a:blip r:embed="rId2"/>
          <a:srcRect l="27924" t="46314"/>
          <a:stretch/>
        </p:blipFill>
        <p:spPr>
          <a:xfrm>
            <a:off x="0" y="0"/>
            <a:ext cx="2731037" cy="3318758"/>
          </a:xfrm>
          <a:prstGeom prst="rect">
            <a:avLst/>
          </a:prstGeom>
        </p:spPr>
      </p:pic>
    </p:spTree>
    <p:extLst>
      <p:ext uri="{BB962C8B-B14F-4D97-AF65-F5344CB8AC3E}">
        <p14:creationId xmlns:p14="http://schemas.microsoft.com/office/powerpoint/2010/main" val="29628982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8938B-F8DB-F043-B39D-EFDACBA02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1ABFE9-BFF9-9B41-9CA5-96BF44972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6066A-3DEB-B44E-998E-3B248B46A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17C3A-5B05-9E43-93D5-D41A6D59D824}" type="datetimeFigureOut">
              <a:rPr lang="en-US" smtClean="0"/>
              <a:t>9/27/2022</a:t>
            </a:fld>
            <a:endParaRPr lang="en-US"/>
          </a:p>
        </p:txBody>
      </p:sp>
      <p:sp>
        <p:nvSpPr>
          <p:cNvPr id="5" name="Footer Placeholder 4">
            <a:extLst>
              <a:ext uri="{FF2B5EF4-FFF2-40B4-BE49-F238E27FC236}">
                <a16:creationId xmlns:a16="http://schemas.microsoft.com/office/drawing/2014/main" id="{6939FEA8-C76C-6C46-A699-0CD9D499E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6E088C-9A17-2E41-9259-170E0DE6A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43755-D64A-B84F-B41A-9A40B4FC5937}" type="slidenum">
              <a:rPr lang="en-US" smtClean="0"/>
              <a:t>‹#›</a:t>
            </a:fld>
            <a:endParaRPr lang="en-US"/>
          </a:p>
        </p:txBody>
      </p:sp>
    </p:spTree>
    <p:extLst>
      <p:ext uri="{BB962C8B-B14F-4D97-AF65-F5344CB8AC3E}">
        <p14:creationId xmlns:p14="http://schemas.microsoft.com/office/powerpoint/2010/main" val="13197598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8" r:id="rId4"/>
    <p:sldLayoutId id="2147483669" r:id="rId5"/>
    <p:sldLayoutId id="2147483670" r:id="rId6"/>
    <p:sldLayoutId id="2147483661" r:id="rId7"/>
    <p:sldLayoutId id="2147483671" r:id="rId8"/>
    <p:sldLayoutId id="2147483672" r:id="rId9"/>
    <p:sldLayoutId id="2147483673" r:id="rId10"/>
    <p:sldLayoutId id="2147483662" r:id="rId11"/>
    <p:sldLayoutId id="2147483674" r:id="rId12"/>
    <p:sldLayoutId id="2147483675" r:id="rId13"/>
    <p:sldLayoutId id="2147483676" r:id="rId14"/>
    <p:sldLayoutId id="2147483663" r:id="rId15"/>
    <p:sldLayoutId id="2147483677" r:id="rId16"/>
    <p:sldLayoutId id="2147483678" r:id="rId17"/>
    <p:sldLayoutId id="2147483679" r:id="rId18"/>
    <p:sldLayoutId id="2147483664" r:id="rId19"/>
    <p:sldLayoutId id="2147483680" r:id="rId20"/>
    <p:sldLayoutId id="2147483681" r:id="rId21"/>
    <p:sldLayoutId id="2147483682" r:id="rId22"/>
    <p:sldLayoutId id="2147483665" r:id="rId23"/>
    <p:sldLayoutId id="2147483686" r:id="rId24"/>
    <p:sldLayoutId id="2147483687" r:id="rId25"/>
    <p:sldLayoutId id="2147483688" r:id="rId26"/>
    <p:sldLayoutId id="2147483666" r:id="rId27"/>
    <p:sldLayoutId id="2147483683" r:id="rId28"/>
    <p:sldLayoutId id="2147483684" r:id="rId29"/>
    <p:sldLayoutId id="2147483685" r:id="rId30"/>
    <p:sldLayoutId id="2147483667" r:id="rId31"/>
    <p:sldLayoutId id="2147483651" r:id="rId32"/>
    <p:sldLayoutId id="2147483652" r:id="rId33"/>
    <p:sldLayoutId id="2147483653" r:id="rId34"/>
    <p:sldLayoutId id="2147483654" r:id="rId35"/>
    <p:sldLayoutId id="2147483655" r:id="rId36"/>
    <p:sldLayoutId id="2147483656" r:id="rId37"/>
    <p:sldLayoutId id="2147483657" r:id="rId38"/>
    <p:sldLayoutId id="2147483658" r:id="rId39"/>
    <p:sldLayoutId id="2147483659" r:id="rId40"/>
    <p:sldLayoutId id="2147483690"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28.jpg"/><Relationship Id="rId4" Type="http://schemas.openxmlformats.org/officeDocument/2006/relationships/hyperlink" Target="mailto:info@cert.govt.n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hyperlink" Target="mailto:info@cert.govt.n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ert.govt.nz/"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30.pn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34.jp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hyperlink" Target="http://www.cert.govt.nz/report"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BD0CCDDB-1763-499B-A764-5EA43949DF7A}"/>
              </a:ext>
            </a:extLst>
          </p:cNvPr>
          <p:cNvPicPr>
            <a:picLocks noChangeAspect="1"/>
          </p:cNvPicPr>
          <p:nvPr/>
        </p:nvPicPr>
        <p:blipFill>
          <a:blip r:embed="rId3"/>
          <a:stretch>
            <a:fillRect/>
          </a:stretch>
        </p:blipFill>
        <p:spPr>
          <a:xfrm>
            <a:off x="-492823" y="-1021536"/>
            <a:ext cx="13562052" cy="8444532"/>
          </a:xfrm>
          <a:prstGeom prst="rect">
            <a:avLst/>
          </a:prstGeom>
        </p:spPr>
      </p:pic>
      <p:sp>
        <p:nvSpPr>
          <p:cNvPr id="4" name="TextBox 3">
            <a:extLst>
              <a:ext uri="{FF2B5EF4-FFF2-40B4-BE49-F238E27FC236}">
                <a16:creationId xmlns:a16="http://schemas.microsoft.com/office/drawing/2014/main" id="{EC4E9FA2-371F-4E01-B9B1-D45BF1844180}"/>
              </a:ext>
            </a:extLst>
          </p:cNvPr>
          <p:cNvSpPr txBox="1"/>
          <p:nvPr/>
        </p:nvSpPr>
        <p:spPr>
          <a:xfrm>
            <a:off x="1719872" y="419209"/>
            <a:ext cx="9136662" cy="2123658"/>
          </a:xfrm>
          <a:prstGeom prst="rect">
            <a:avLst/>
          </a:prstGeom>
          <a:noFill/>
        </p:spPr>
        <p:txBody>
          <a:bodyPr wrap="square">
            <a:spAutoFit/>
          </a:bodyPr>
          <a:lstStyle/>
          <a:p>
            <a:pPr algn="ctr"/>
            <a:r>
              <a:rPr lang="en-NZ" sz="7200" b="1" dirty="0">
                <a:latin typeface="Corbel" panose="020B0503020204020204" pitchFamily="34" charset="0"/>
              </a:rPr>
              <a:t>CYBER SMART WEEK </a:t>
            </a:r>
            <a:br>
              <a:rPr lang="en-NZ" sz="6000" b="1" dirty="0">
                <a:latin typeface="Corbel" panose="020B0503020204020204" pitchFamily="34" charset="0"/>
              </a:rPr>
            </a:br>
            <a:r>
              <a:rPr lang="en-NZ" sz="6000" b="1" dirty="0">
                <a:latin typeface="Corbel" panose="020B0503020204020204" pitchFamily="34" charset="0"/>
              </a:rPr>
              <a:t>2022</a:t>
            </a:r>
          </a:p>
        </p:txBody>
      </p:sp>
      <p:sp>
        <p:nvSpPr>
          <p:cNvPr id="6" name="TextBox 5">
            <a:extLst>
              <a:ext uri="{FF2B5EF4-FFF2-40B4-BE49-F238E27FC236}">
                <a16:creationId xmlns:a16="http://schemas.microsoft.com/office/drawing/2014/main" id="{6437D6C0-E7AA-4505-A416-E86AB3B8A88A}"/>
              </a:ext>
            </a:extLst>
          </p:cNvPr>
          <p:cNvSpPr txBox="1"/>
          <p:nvPr/>
        </p:nvSpPr>
        <p:spPr>
          <a:xfrm>
            <a:off x="1538869" y="2484501"/>
            <a:ext cx="6891452" cy="369332"/>
          </a:xfrm>
          <a:prstGeom prst="rect">
            <a:avLst/>
          </a:prstGeom>
          <a:noFill/>
        </p:spPr>
        <p:txBody>
          <a:bodyPr wrap="square">
            <a:spAutoFit/>
          </a:bodyPr>
          <a:lstStyle/>
          <a:p>
            <a:r>
              <a:rPr lang="en-NZ" sz="1800" dirty="0">
                <a:latin typeface="Corbel Light" panose="020B0303020204020204" pitchFamily="34" charset="0"/>
              </a:rPr>
              <a:t>Contact </a:t>
            </a:r>
            <a:r>
              <a:rPr lang="en-NZ" sz="1800" dirty="0">
                <a:latin typeface="Corbel Light" panose="020B0303020204020204" pitchFamily="34" charset="0"/>
                <a:hlinkClick r:id="rId4">
                  <a:extLst>
                    <a:ext uri="{A12FA001-AC4F-418D-AE19-62706E023703}">
                      <ahyp:hlinkClr xmlns:ahyp="http://schemas.microsoft.com/office/drawing/2018/hyperlinkcolor" val="tx"/>
                    </a:ext>
                  </a:extLst>
                </a:hlinkClick>
              </a:rPr>
              <a:t>info@cert.govt.nz</a:t>
            </a:r>
            <a:r>
              <a:rPr lang="en-NZ" sz="1800" dirty="0">
                <a:latin typeface="Corbel Light" panose="020B0303020204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1035B915-1983-4706-A8B1-B39607F49EDA}"/>
              </a:ext>
            </a:extLst>
          </p:cNvPr>
          <p:cNvPicPr>
            <a:picLocks noChangeAspect="1"/>
          </p:cNvPicPr>
          <p:nvPr/>
        </p:nvPicPr>
        <p:blipFill rotWithShape="1">
          <a:blip r:embed="rId5"/>
          <a:srcRect t="2652" b="4143"/>
          <a:stretch/>
        </p:blipFill>
        <p:spPr>
          <a:xfrm>
            <a:off x="-492823" y="2329483"/>
            <a:ext cx="13562052" cy="4775511"/>
          </a:xfrm>
          <a:prstGeom prst="rect">
            <a:avLst/>
          </a:prstGeom>
        </p:spPr>
      </p:pic>
    </p:spTree>
    <p:extLst>
      <p:ext uri="{BB962C8B-B14F-4D97-AF65-F5344CB8AC3E}">
        <p14:creationId xmlns:p14="http://schemas.microsoft.com/office/powerpoint/2010/main" val="204472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BD0CCDDB-1763-499B-A764-5EA43949DF7A}"/>
              </a:ext>
            </a:extLst>
          </p:cNvPr>
          <p:cNvPicPr>
            <a:picLocks noChangeAspect="1"/>
          </p:cNvPicPr>
          <p:nvPr/>
        </p:nvPicPr>
        <p:blipFill>
          <a:blip r:embed="rId3"/>
          <a:stretch>
            <a:fillRect/>
          </a:stretch>
        </p:blipFill>
        <p:spPr>
          <a:xfrm>
            <a:off x="-492823" y="-1021536"/>
            <a:ext cx="13562052" cy="8444532"/>
          </a:xfrm>
          <a:prstGeom prst="rect">
            <a:avLst/>
          </a:prstGeom>
        </p:spPr>
      </p:pic>
      <p:sp>
        <p:nvSpPr>
          <p:cNvPr id="4" name="TextBox 3">
            <a:extLst>
              <a:ext uri="{FF2B5EF4-FFF2-40B4-BE49-F238E27FC236}">
                <a16:creationId xmlns:a16="http://schemas.microsoft.com/office/drawing/2014/main" id="{EC4E9FA2-371F-4E01-B9B1-D45BF1844180}"/>
              </a:ext>
            </a:extLst>
          </p:cNvPr>
          <p:cNvSpPr txBox="1"/>
          <p:nvPr/>
        </p:nvSpPr>
        <p:spPr>
          <a:xfrm>
            <a:off x="1538869" y="1839280"/>
            <a:ext cx="6891452" cy="757130"/>
          </a:xfrm>
          <a:prstGeom prst="rect">
            <a:avLst/>
          </a:prstGeom>
          <a:noFill/>
        </p:spPr>
        <p:txBody>
          <a:bodyPr wrap="square">
            <a:spAutoFit/>
          </a:bodyPr>
          <a:lstStyle/>
          <a:p>
            <a:pPr>
              <a:lnSpc>
                <a:spcPct val="90000"/>
              </a:lnSpc>
              <a:spcBef>
                <a:spcPct val="0"/>
              </a:spcBef>
            </a:pPr>
            <a:r>
              <a:rPr lang="en-NZ" sz="4800" b="1" dirty="0">
                <a:latin typeface="Corbel" panose="020B0503020204020204" pitchFamily="34" charset="0"/>
                <a:ea typeface="+mj-ea"/>
                <a:cs typeface="+mj-cs"/>
              </a:rPr>
              <a:t>For more information</a:t>
            </a:r>
          </a:p>
        </p:txBody>
      </p:sp>
      <p:sp>
        <p:nvSpPr>
          <p:cNvPr id="6" name="TextBox 5">
            <a:extLst>
              <a:ext uri="{FF2B5EF4-FFF2-40B4-BE49-F238E27FC236}">
                <a16:creationId xmlns:a16="http://schemas.microsoft.com/office/drawing/2014/main" id="{6437D6C0-E7AA-4505-A416-E86AB3B8A88A}"/>
              </a:ext>
            </a:extLst>
          </p:cNvPr>
          <p:cNvSpPr txBox="1"/>
          <p:nvPr/>
        </p:nvSpPr>
        <p:spPr>
          <a:xfrm>
            <a:off x="1538869" y="2484501"/>
            <a:ext cx="6891452" cy="523220"/>
          </a:xfrm>
          <a:prstGeom prst="rect">
            <a:avLst/>
          </a:prstGeom>
          <a:noFill/>
        </p:spPr>
        <p:txBody>
          <a:bodyPr wrap="square">
            <a:spAutoFit/>
          </a:bodyPr>
          <a:lstStyle/>
          <a:p>
            <a:r>
              <a:rPr lang="en-NZ" sz="2800" dirty="0">
                <a:latin typeface="Corbel Light" panose="020B0303020204020204" pitchFamily="34" charset="0"/>
              </a:rPr>
              <a:t>Contact </a:t>
            </a:r>
            <a:r>
              <a:rPr lang="en-NZ" sz="2800" dirty="0">
                <a:latin typeface="Corbel Light" panose="020B0303020204020204" pitchFamily="34" charset="0"/>
                <a:hlinkClick r:id="rId4">
                  <a:extLst>
                    <a:ext uri="{A12FA001-AC4F-418D-AE19-62706E023703}">
                      <ahyp:hlinkClr xmlns:ahyp="http://schemas.microsoft.com/office/drawing/2018/hyperlinkcolor" val="tx"/>
                    </a:ext>
                  </a:extLst>
                </a:hlinkClick>
              </a:rPr>
              <a:t>info@cert.govt.nz</a:t>
            </a:r>
            <a:r>
              <a:rPr lang="en-NZ" sz="2800" dirty="0">
                <a:latin typeface="Corbel Light" panose="020B0303020204020204" pitchFamily="34" charset="0"/>
              </a:rPr>
              <a:t> </a:t>
            </a:r>
          </a:p>
        </p:txBody>
      </p:sp>
    </p:spTree>
    <p:extLst>
      <p:ext uri="{BB962C8B-B14F-4D97-AF65-F5344CB8AC3E}">
        <p14:creationId xmlns:p14="http://schemas.microsoft.com/office/powerpoint/2010/main" val="66874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4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17B-A899-CE48-A657-8273C528D7BE}"/>
              </a:ext>
            </a:extLst>
          </p:cNvPr>
          <p:cNvSpPr>
            <a:spLocks noGrp="1"/>
          </p:cNvSpPr>
          <p:nvPr>
            <p:ph type="ctrTitle"/>
          </p:nvPr>
        </p:nvSpPr>
        <p:spPr>
          <a:xfrm>
            <a:off x="1083933" y="854803"/>
            <a:ext cx="9144000" cy="680479"/>
          </a:xfrm>
        </p:spPr>
        <p:txBody>
          <a:bodyPr>
            <a:noAutofit/>
          </a:bodyPr>
          <a:lstStyle/>
          <a:p>
            <a:r>
              <a:rPr lang="en-NZ" sz="6000" b="1" dirty="0">
                <a:latin typeface="Corbel" panose="020B0503020204020204" pitchFamily="34" charset="0"/>
              </a:rPr>
              <a:t>What is CERT NZ?</a:t>
            </a:r>
            <a:endParaRPr lang="en-US" sz="6000" b="1" dirty="0">
              <a:latin typeface="Corbel" panose="020B0503020204020204" pitchFamily="34" charset="0"/>
            </a:endParaRPr>
          </a:p>
        </p:txBody>
      </p:sp>
      <p:sp>
        <p:nvSpPr>
          <p:cNvPr id="3" name="Subtitle 2">
            <a:extLst>
              <a:ext uri="{FF2B5EF4-FFF2-40B4-BE49-F238E27FC236}">
                <a16:creationId xmlns:a16="http://schemas.microsoft.com/office/drawing/2014/main" id="{03F13F8A-A533-B749-B8B6-CDA7EEDFE1BD}"/>
              </a:ext>
            </a:extLst>
          </p:cNvPr>
          <p:cNvSpPr>
            <a:spLocks noGrp="1"/>
          </p:cNvSpPr>
          <p:nvPr>
            <p:ph type="subTitle" idx="1"/>
          </p:nvPr>
        </p:nvSpPr>
        <p:spPr>
          <a:xfrm>
            <a:off x="802753" y="2110675"/>
            <a:ext cx="11109009" cy="3797331"/>
          </a:xfrm>
        </p:spPr>
        <p:txBody>
          <a:bodyPr>
            <a:normAutofit/>
          </a:bodyPr>
          <a:lstStyle/>
          <a:p>
            <a:pPr>
              <a:buClrTx/>
              <a:buFont typeface="Wingdings" panose="05000000000000000000" pitchFamily="2" charset="2"/>
              <a:buChar char="q"/>
            </a:pPr>
            <a:r>
              <a:rPr lang="en-NZ" sz="2400" dirty="0">
                <a:latin typeface="Corbel" panose="020B0503020204020204" pitchFamily="34" charset="0"/>
              </a:rPr>
              <a:t>CERT NZ is the government agency focused on improving the cyber resilience of all New Zealanders. </a:t>
            </a:r>
          </a:p>
          <a:p>
            <a:pPr>
              <a:buClrTx/>
              <a:buFont typeface="Wingdings" panose="05000000000000000000" pitchFamily="2" charset="2"/>
              <a:buChar char="q"/>
            </a:pPr>
            <a:r>
              <a:rPr lang="en-NZ" sz="2400" dirty="0">
                <a:latin typeface="Corbel" panose="020B0503020204020204" pitchFamily="34" charset="0"/>
              </a:rPr>
              <a:t>The team at CERT NZ do this by making the very latest cyber security guidance and response services as easy as possible to access for all New Zealanders, at no cost.</a:t>
            </a:r>
          </a:p>
          <a:p>
            <a:pPr>
              <a:buClrTx/>
              <a:buFont typeface="Wingdings" panose="05000000000000000000" pitchFamily="2" charset="2"/>
              <a:buChar char="q"/>
            </a:pPr>
            <a:r>
              <a:rPr lang="en-NZ" sz="2400" dirty="0">
                <a:latin typeface="Corbel" panose="020B0503020204020204" pitchFamily="34" charset="0"/>
              </a:rPr>
              <a:t>They believe a thriving New Zealand is a cyber-secure New Zealand. </a:t>
            </a:r>
          </a:p>
          <a:p>
            <a:pPr>
              <a:buClrTx/>
              <a:buFont typeface="Wingdings" panose="05000000000000000000" pitchFamily="2" charset="2"/>
              <a:buChar char="q"/>
            </a:pPr>
            <a:r>
              <a:rPr lang="en-NZ" sz="2400" dirty="0">
                <a:latin typeface="Corbel" panose="020B0503020204020204" pitchFamily="34" charset="0"/>
              </a:rPr>
              <a:t>For more information, visit </a:t>
            </a:r>
            <a:r>
              <a:rPr lang="en-NZ" sz="2400" dirty="0">
                <a:latin typeface="Corbel" panose="020B0503020204020204" pitchFamily="34" charset="0"/>
                <a:hlinkClick r:id="rId3">
                  <a:extLst>
                    <a:ext uri="{A12FA001-AC4F-418D-AE19-62706E023703}">
                      <ahyp:hlinkClr xmlns:ahyp="http://schemas.microsoft.com/office/drawing/2018/hyperlinkcolor" val="tx"/>
                    </a:ext>
                  </a:extLst>
                </a:hlinkClick>
              </a:rPr>
              <a:t>www.cert.govt.nz</a:t>
            </a:r>
            <a:r>
              <a:rPr lang="en-NZ" sz="2400" dirty="0">
                <a:latin typeface="Corbel" panose="020B0503020204020204" pitchFamily="34" charset="0"/>
              </a:rPr>
              <a:t> </a:t>
            </a:r>
          </a:p>
          <a:p>
            <a:endParaRPr lang="en-US" sz="2400" dirty="0"/>
          </a:p>
        </p:txBody>
      </p:sp>
      <p:sp>
        <p:nvSpPr>
          <p:cNvPr id="5" name="Slide Number Placeholder 4">
            <a:extLst>
              <a:ext uri="{FF2B5EF4-FFF2-40B4-BE49-F238E27FC236}">
                <a16:creationId xmlns:a16="http://schemas.microsoft.com/office/drawing/2014/main" id="{F7CA8D9D-0D02-A54E-B718-94B188A7896E}"/>
              </a:ext>
            </a:extLst>
          </p:cNvPr>
          <p:cNvSpPr>
            <a:spLocks noGrp="1"/>
          </p:cNvSpPr>
          <p:nvPr>
            <p:ph type="sldNum" sz="quarter" idx="17"/>
          </p:nvPr>
        </p:nvSpPr>
        <p:spPr/>
        <p:txBody>
          <a:bodyPr/>
          <a:lstStyle/>
          <a:p>
            <a:fld id="{95E3F0F9-B451-BF45-AD2E-655A5573D2A9}" type="slidenum">
              <a:rPr lang="en-US" smtClean="0"/>
              <a:t>2</a:t>
            </a:fld>
            <a:endParaRPr lang="en-US" dirty="0"/>
          </a:p>
        </p:txBody>
      </p:sp>
      <p:pic>
        <p:nvPicPr>
          <p:cNvPr id="10" name="Picture 9" descr="Logo, company name&#10;&#10;Description automatically generated">
            <a:extLst>
              <a:ext uri="{FF2B5EF4-FFF2-40B4-BE49-F238E27FC236}">
                <a16:creationId xmlns:a16="http://schemas.microsoft.com/office/drawing/2014/main" id="{8BA68B76-6848-4433-806A-1DF7B74060EA}"/>
              </a:ext>
            </a:extLst>
          </p:cNvPr>
          <p:cNvPicPr>
            <a:picLocks noChangeAspect="1"/>
          </p:cNvPicPr>
          <p:nvPr/>
        </p:nvPicPr>
        <p:blipFill>
          <a:blip r:embed="rId4"/>
          <a:stretch>
            <a:fillRect/>
          </a:stretch>
        </p:blipFill>
        <p:spPr>
          <a:xfrm>
            <a:off x="10227933" y="5989853"/>
            <a:ext cx="1683830" cy="732993"/>
          </a:xfrm>
          <a:prstGeom prst="rect">
            <a:avLst/>
          </a:prstGeom>
        </p:spPr>
      </p:pic>
      <p:pic>
        <p:nvPicPr>
          <p:cNvPr id="13" name="Picture 12">
            <a:extLst>
              <a:ext uri="{FF2B5EF4-FFF2-40B4-BE49-F238E27FC236}">
                <a16:creationId xmlns:a16="http://schemas.microsoft.com/office/drawing/2014/main" id="{518C7314-E8C9-4403-8AF1-1AA748445B5D}"/>
              </a:ext>
            </a:extLst>
          </p:cNvPr>
          <p:cNvPicPr>
            <a:picLocks noChangeAspect="1"/>
          </p:cNvPicPr>
          <p:nvPr/>
        </p:nvPicPr>
        <p:blipFill>
          <a:blip r:embed="rId5"/>
          <a:stretch>
            <a:fillRect/>
          </a:stretch>
        </p:blipFill>
        <p:spPr>
          <a:xfrm>
            <a:off x="0" y="5288987"/>
            <a:ext cx="12192000" cy="1569013"/>
          </a:xfrm>
          <a:prstGeom prst="rect">
            <a:avLst/>
          </a:prstGeom>
        </p:spPr>
      </p:pic>
    </p:spTree>
    <p:extLst>
      <p:ext uri="{BB962C8B-B14F-4D97-AF65-F5344CB8AC3E}">
        <p14:creationId xmlns:p14="http://schemas.microsoft.com/office/powerpoint/2010/main" val="427364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17B-A899-CE48-A657-8273C528D7BE}"/>
              </a:ext>
            </a:extLst>
          </p:cNvPr>
          <p:cNvSpPr>
            <a:spLocks noGrp="1"/>
          </p:cNvSpPr>
          <p:nvPr>
            <p:ph type="ctrTitle"/>
          </p:nvPr>
        </p:nvSpPr>
        <p:spPr>
          <a:xfrm>
            <a:off x="942109" y="822256"/>
            <a:ext cx="9896009" cy="680479"/>
          </a:xfrm>
        </p:spPr>
        <p:txBody>
          <a:bodyPr>
            <a:noAutofit/>
          </a:bodyPr>
          <a:lstStyle/>
          <a:p>
            <a:r>
              <a:rPr lang="en-NZ" sz="6000" b="1" dirty="0">
                <a:latin typeface="Corbel" panose="020B0503020204020204" pitchFamily="34" charset="0"/>
              </a:rPr>
              <a:t>What is Cyber Smart Week?</a:t>
            </a:r>
            <a:endParaRPr lang="en-US" sz="6000" b="1" dirty="0">
              <a:latin typeface="Corbel" panose="020B0503020204020204" pitchFamily="34" charset="0"/>
            </a:endParaRPr>
          </a:p>
        </p:txBody>
      </p:sp>
      <p:sp>
        <p:nvSpPr>
          <p:cNvPr id="3" name="Subtitle 2">
            <a:extLst>
              <a:ext uri="{FF2B5EF4-FFF2-40B4-BE49-F238E27FC236}">
                <a16:creationId xmlns:a16="http://schemas.microsoft.com/office/drawing/2014/main" id="{03F13F8A-A533-B749-B8B6-CDA7EEDFE1BD}"/>
              </a:ext>
            </a:extLst>
          </p:cNvPr>
          <p:cNvSpPr>
            <a:spLocks noGrp="1"/>
          </p:cNvSpPr>
          <p:nvPr>
            <p:ph type="subTitle" idx="1"/>
          </p:nvPr>
        </p:nvSpPr>
        <p:spPr>
          <a:xfrm>
            <a:off x="802754" y="1688183"/>
            <a:ext cx="10035364" cy="3797331"/>
          </a:xfrm>
        </p:spPr>
        <p:txBody>
          <a:bodyPr>
            <a:normAutofit/>
          </a:bodyPr>
          <a:lstStyle/>
          <a:p>
            <a:pPr>
              <a:buClrTx/>
              <a:buFont typeface="Wingdings" panose="05000000000000000000" pitchFamily="2" charset="2"/>
              <a:buChar char="q"/>
            </a:pPr>
            <a:r>
              <a:rPr lang="en-NZ" sz="2400" dirty="0">
                <a:latin typeface="Corbel" panose="020B0503020204020204" pitchFamily="34" charset="0"/>
              </a:rPr>
              <a:t>Cyber Smart Week is CERT NZ’s annual campaign aimed at educating New Zealanders on the simple steps they can take to reduce the risk of experiencing an online security incident</a:t>
            </a:r>
          </a:p>
          <a:p>
            <a:pPr>
              <a:buClrTx/>
              <a:buFont typeface="Wingdings" panose="05000000000000000000" pitchFamily="2" charset="2"/>
              <a:buChar char="q"/>
            </a:pPr>
            <a:r>
              <a:rPr lang="en-NZ" sz="2400" dirty="0">
                <a:latin typeface="Corbel" panose="020B0503020204020204" pitchFamily="34" charset="0"/>
              </a:rPr>
              <a:t>Cyber Smart Week coincides with International  Cyber Security Month</a:t>
            </a:r>
          </a:p>
          <a:p>
            <a:pPr>
              <a:buClrTx/>
              <a:buFont typeface="Wingdings" panose="05000000000000000000" pitchFamily="2" charset="2"/>
              <a:buChar char="q"/>
            </a:pPr>
            <a:r>
              <a:rPr lang="en-NZ" sz="2400" dirty="0">
                <a:latin typeface="Corbel" panose="020B0503020204020204" pitchFamily="34" charset="0"/>
              </a:rPr>
              <a:t>10-16th October 2022</a:t>
            </a:r>
          </a:p>
          <a:p>
            <a:pPr>
              <a:buClrTx/>
              <a:buFont typeface="Wingdings" panose="05000000000000000000" pitchFamily="2" charset="2"/>
              <a:buChar char="q"/>
            </a:pPr>
            <a:r>
              <a:rPr lang="en-NZ" sz="2400" dirty="0">
                <a:latin typeface="Corbel" panose="020B0503020204020204" pitchFamily="34" charset="0"/>
              </a:rPr>
              <a:t>Supported by over 500 partners</a:t>
            </a:r>
          </a:p>
          <a:p>
            <a:endParaRPr lang="en-US" sz="2400" dirty="0"/>
          </a:p>
        </p:txBody>
      </p:sp>
      <p:sp>
        <p:nvSpPr>
          <p:cNvPr id="5" name="Slide Number Placeholder 4">
            <a:extLst>
              <a:ext uri="{FF2B5EF4-FFF2-40B4-BE49-F238E27FC236}">
                <a16:creationId xmlns:a16="http://schemas.microsoft.com/office/drawing/2014/main" id="{F7CA8D9D-0D02-A54E-B718-94B188A7896E}"/>
              </a:ext>
            </a:extLst>
          </p:cNvPr>
          <p:cNvSpPr>
            <a:spLocks noGrp="1"/>
          </p:cNvSpPr>
          <p:nvPr>
            <p:ph type="sldNum" sz="quarter" idx="17"/>
          </p:nvPr>
        </p:nvSpPr>
        <p:spPr/>
        <p:txBody>
          <a:bodyPr/>
          <a:lstStyle/>
          <a:p>
            <a:fld id="{95E3F0F9-B451-BF45-AD2E-655A5573D2A9}" type="slidenum">
              <a:rPr lang="en-US" smtClean="0"/>
              <a:t>3</a:t>
            </a:fld>
            <a:endParaRPr lang="en-US" dirty="0"/>
          </a:p>
        </p:txBody>
      </p:sp>
      <p:pic>
        <p:nvPicPr>
          <p:cNvPr id="10" name="Picture 9" descr="Logo, company name&#10;&#10;Description automatically generated">
            <a:extLst>
              <a:ext uri="{FF2B5EF4-FFF2-40B4-BE49-F238E27FC236}">
                <a16:creationId xmlns:a16="http://schemas.microsoft.com/office/drawing/2014/main" id="{8BA68B76-6848-4433-806A-1DF7B74060EA}"/>
              </a:ext>
            </a:extLst>
          </p:cNvPr>
          <p:cNvPicPr>
            <a:picLocks noChangeAspect="1"/>
          </p:cNvPicPr>
          <p:nvPr/>
        </p:nvPicPr>
        <p:blipFill>
          <a:blip r:embed="rId3"/>
          <a:stretch>
            <a:fillRect/>
          </a:stretch>
        </p:blipFill>
        <p:spPr>
          <a:xfrm>
            <a:off x="10227933" y="5989853"/>
            <a:ext cx="1683830" cy="732993"/>
          </a:xfrm>
          <a:prstGeom prst="rect">
            <a:avLst/>
          </a:prstGeom>
        </p:spPr>
      </p:pic>
      <p:pic>
        <p:nvPicPr>
          <p:cNvPr id="8" name="Picture 7">
            <a:extLst>
              <a:ext uri="{FF2B5EF4-FFF2-40B4-BE49-F238E27FC236}">
                <a16:creationId xmlns:a16="http://schemas.microsoft.com/office/drawing/2014/main" id="{B38FA2D0-C750-4E21-A206-FA3053E9FFCF}"/>
              </a:ext>
            </a:extLst>
          </p:cNvPr>
          <p:cNvPicPr>
            <a:picLocks noChangeAspect="1"/>
          </p:cNvPicPr>
          <p:nvPr/>
        </p:nvPicPr>
        <p:blipFill>
          <a:blip r:embed="rId4"/>
          <a:stretch>
            <a:fillRect/>
          </a:stretch>
        </p:blipFill>
        <p:spPr>
          <a:xfrm>
            <a:off x="0" y="5347672"/>
            <a:ext cx="12192000" cy="1569013"/>
          </a:xfrm>
          <a:prstGeom prst="rect">
            <a:avLst/>
          </a:prstGeom>
        </p:spPr>
      </p:pic>
    </p:spTree>
    <p:extLst>
      <p:ext uri="{BB962C8B-B14F-4D97-AF65-F5344CB8AC3E}">
        <p14:creationId xmlns:p14="http://schemas.microsoft.com/office/powerpoint/2010/main" val="397261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4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17B-A899-CE48-A657-8273C528D7BE}"/>
              </a:ext>
            </a:extLst>
          </p:cNvPr>
          <p:cNvSpPr>
            <a:spLocks noGrp="1"/>
          </p:cNvSpPr>
          <p:nvPr>
            <p:ph type="ctrTitle"/>
          </p:nvPr>
        </p:nvSpPr>
        <p:spPr>
          <a:xfrm>
            <a:off x="802754" y="378910"/>
            <a:ext cx="10035364" cy="680479"/>
          </a:xfrm>
        </p:spPr>
        <p:txBody>
          <a:bodyPr>
            <a:noAutofit/>
          </a:bodyPr>
          <a:lstStyle/>
          <a:p>
            <a:r>
              <a:rPr lang="en-NZ" sz="6000" b="1" dirty="0">
                <a:latin typeface="Corbel" panose="020B0503020204020204" pitchFamily="34" charset="0"/>
              </a:rPr>
              <a:t>Why take your cyber security to the NEXT LEVEL?</a:t>
            </a:r>
            <a:endParaRPr lang="en-US" sz="6000" b="1" dirty="0">
              <a:latin typeface="Corbel" panose="020B0503020204020204" pitchFamily="34" charset="0"/>
            </a:endParaRPr>
          </a:p>
        </p:txBody>
      </p:sp>
      <p:sp>
        <p:nvSpPr>
          <p:cNvPr id="3" name="Subtitle 2">
            <a:extLst>
              <a:ext uri="{FF2B5EF4-FFF2-40B4-BE49-F238E27FC236}">
                <a16:creationId xmlns:a16="http://schemas.microsoft.com/office/drawing/2014/main" id="{03F13F8A-A533-B749-B8B6-CDA7EEDFE1BD}"/>
              </a:ext>
            </a:extLst>
          </p:cNvPr>
          <p:cNvSpPr>
            <a:spLocks noGrp="1"/>
          </p:cNvSpPr>
          <p:nvPr>
            <p:ph type="subTitle" idx="1"/>
          </p:nvPr>
        </p:nvSpPr>
        <p:spPr>
          <a:xfrm>
            <a:off x="802754" y="2151031"/>
            <a:ext cx="10035364" cy="3517732"/>
          </a:xfrm>
        </p:spPr>
        <p:txBody>
          <a:bodyPr>
            <a:normAutofit/>
          </a:bodyPr>
          <a:lstStyle/>
          <a:p>
            <a:pPr marL="0" indent="0">
              <a:buNone/>
            </a:pPr>
            <a:r>
              <a:rPr lang="en-NZ" sz="2400" dirty="0">
                <a:latin typeface="Corbel" panose="020B0503020204020204" pitchFamily="34" charset="0"/>
              </a:rPr>
              <a:t>Cyber security incidents are on the rise and as a results New Zealanders are losing money and personal information  too. </a:t>
            </a:r>
          </a:p>
          <a:p>
            <a:pPr>
              <a:buClrTx/>
              <a:buFont typeface="Wingdings" panose="05000000000000000000" pitchFamily="2" charset="2"/>
              <a:buChar char="q"/>
            </a:pPr>
            <a:r>
              <a:rPr lang="en-NZ" sz="2400" dirty="0">
                <a:latin typeface="Corbel" panose="020B0503020204020204" pitchFamily="34" charset="0"/>
              </a:rPr>
              <a:t>In 2021, New Zealanders reported 8,831 incidents to CERT NZ, with more than $16 million in direct financial loss</a:t>
            </a:r>
          </a:p>
          <a:p>
            <a:pPr marL="0" indent="0">
              <a:buNone/>
            </a:pPr>
            <a:r>
              <a:rPr lang="en-NZ" sz="2400" dirty="0">
                <a:latin typeface="Corbel" panose="020B0503020204020204" pitchFamily="34" charset="0"/>
              </a:rPr>
              <a:t>Fortunately, there are simple steps all New Zealanders can take to significantly reduce the risk of an attack and help protect their online accounts, finance and personal information.</a:t>
            </a:r>
          </a:p>
          <a:p>
            <a:endParaRPr lang="en-US" sz="2400" dirty="0">
              <a:latin typeface="Corbel" panose="020B0503020204020204" pitchFamily="34" charset="0"/>
            </a:endParaRPr>
          </a:p>
        </p:txBody>
      </p:sp>
      <p:sp>
        <p:nvSpPr>
          <p:cNvPr id="5" name="Slide Number Placeholder 4">
            <a:extLst>
              <a:ext uri="{FF2B5EF4-FFF2-40B4-BE49-F238E27FC236}">
                <a16:creationId xmlns:a16="http://schemas.microsoft.com/office/drawing/2014/main" id="{F7CA8D9D-0D02-A54E-B718-94B188A7896E}"/>
              </a:ext>
            </a:extLst>
          </p:cNvPr>
          <p:cNvSpPr>
            <a:spLocks noGrp="1"/>
          </p:cNvSpPr>
          <p:nvPr>
            <p:ph type="sldNum" sz="quarter" idx="17"/>
          </p:nvPr>
        </p:nvSpPr>
        <p:spPr/>
        <p:txBody>
          <a:bodyPr/>
          <a:lstStyle/>
          <a:p>
            <a:fld id="{95E3F0F9-B451-BF45-AD2E-655A5573D2A9}" type="slidenum">
              <a:rPr lang="en-US" smtClean="0"/>
              <a:t>4</a:t>
            </a:fld>
            <a:endParaRPr lang="en-US" dirty="0"/>
          </a:p>
        </p:txBody>
      </p:sp>
      <p:pic>
        <p:nvPicPr>
          <p:cNvPr id="10" name="Picture 9" descr="Logo, company name&#10;&#10;Description automatically generated">
            <a:extLst>
              <a:ext uri="{FF2B5EF4-FFF2-40B4-BE49-F238E27FC236}">
                <a16:creationId xmlns:a16="http://schemas.microsoft.com/office/drawing/2014/main" id="{8BA68B76-6848-4433-806A-1DF7B74060EA}"/>
              </a:ext>
            </a:extLst>
          </p:cNvPr>
          <p:cNvPicPr>
            <a:picLocks noChangeAspect="1"/>
          </p:cNvPicPr>
          <p:nvPr/>
        </p:nvPicPr>
        <p:blipFill>
          <a:blip r:embed="rId3"/>
          <a:stretch>
            <a:fillRect/>
          </a:stretch>
        </p:blipFill>
        <p:spPr>
          <a:xfrm>
            <a:off x="10227933" y="5989853"/>
            <a:ext cx="1683830" cy="732993"/>
          </a:xfrm>
          <a:prstGeom prst="rect">
            <a:avLst/>
          </a:prstGeom>
        </p:spPr>
      </p:pic>
      <p:pic>
        <p:nvPicPr>
          <p:cNvPr id="15" name="Picture 14">
            <a:extLst>
              <a:ext uri="{FF2B5EF4-FFF2-40B4-BE49-F238E27FC236}">
                <a16:creationId xmlns:a16="http://schemas.microsoft.com/office/drawing/2014/main" id="{91AD064D-F393-4BE0-A7D1-F344787A06C8}"/>
              </a:ext>
            </a:extLst>
          </p:cNvPr>
          <p:cNvPicPr>
            <a:picLocks noChangeAspect="1"/>
          </p:cNvPicPr>
          <p:nvPr/>
        </p:nvPicPr>
        <p:blipFill>
          <a:blip r:embed="rId4"/>
          <a:stretch>
            <a:fillRect/>
          </a:stretch>
        </p:blipFill>
        <p:spPr>
          <a:xfrm>
            <a:off x="0" y="5347672"/>
            <a:ext cx="12192000" cy="1569013"/>
          </a:xfrm>
          <a:prstGeom prst="rect">
            <a:avLst/>
          </a:prstGeom>
        </p:spPr>
      </p:pic>
    </p:spTree>
    <p:extLst>
      <p:ext uri="{BB962C8B-B14F-4D97-AF65-F5344CB8AC3E}">
        <p14:creationId xmlns:p14="http://schemas.microsoft.com/office/powerpoint/2010/main" val="193592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1E2C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660B558-3AC8-458E-AF37-DDCB15BE3392}"/>
              </a:ext>
            </a:extLst>
          </p:cNvPr>
          <p:cNvGrpSpPr/>
          <p:nvPr/>
        </p:nvGrpSpPr>
        <p:grpSpPr>
          <a:xfrm>
            <a:off x="0" y="970547"/>
            <a:ext cx="12192000" cy="5887453"/>
            <a:chOff x="-60401" y="0"/>
            <a:chExt cx="12252401" cy="6858000"/>
          </a:xfrm>
        </p:grpSpPr>
        <p:pic>
          <p:nvPicPr>
            <p:cNvPr id="20" name="Picture 19" descr="Background pattern&#10;&#10;Description automatically generated">
              <a:extLst>
                <a:ext uri="{FF2B5EF4-FFF2-40B4-BE49-F238E27FC236}">
                  <a16:creationId xmlns:a16="http://schemas.microsoft.com/office/drawing/2014/main" id="{A73DF135-DC74-4AC7-8A47-AC6418FFDA33}"/>
                </a:ext>
              </a:extLst>
            </p:cNvPr>
            <p:cNvPicPr>
              <a:picLocks noChangeAspect="1"/>
            </p:cNvPicPr>
            <p:nvPr/>
          </p:nvPicPr>
          <p:blipFill>
            <a:blip r:embed="rId3"/>
            <a:stretch>
              <a:fillRect/>
            </a:stretch>
          </p:blipFill>
          <p:spPr>
            <a:xfrm>
              <a:off x="-60401" y="0"/>
              <a:ext cx="4848301" cy="6858000"/>
            </a:xfrm>
            <a:prstGeom prst="rect">
              <a:avLst/>
            </a:prstGeom>
          </p:spPr>
        </p:pic>
        <p:pic>
          <p:nvPicPr>
            <p:cNvPr id="21" name="Picture 20" descr="Background pattern&#10;&#10;Description automatically generated">
              <a:extLst>
                <a:ext uri="{FF2B5EF4-FFF2-40B4-BE49-F238E27FC236}">
                  <a16:creationId xmlns:a16="http://schemas.microsoft.com/office/drawing/2014/main" id="{90914560-702D-4E5A-AA4F-2EF54ABECDF3}"/>
                </a:ext>
              </a:extLst>
            </p:cNvPr>
            <p:cNvPicPr>
              <a:picLocks noChangeAspect="1"/>
            </p:cNvPicPr>
            <p:nvPr/>
          </p:nvPicPr>
          <p:blipFill>
            <a:blip r:embed="rId3"/>
            <a:stretch>
              <a:fillRect/>
            </a:stretch>
          </p:blipFill>
          <p:spPr>
            <a:xfrm>
              <a:off x="4787900" y="0"/>
              <a:ext cx="4848301" cy="6858000"/>
            </a:xfrm>
            <a:prstGeom prst="rect">
              <a:avLst/>
            </a:prstGeom>
          </p:spPr>
        </p:pic>
        <p:pic>
          <p:nvPicPr>
            <p:cNvPr id="22" name="Picture 21" descr="Background pattern&#10;&#10;Description automatically generated">
              <a:extLst>
                <a:ext uri="{FF2B5EF4-FFF2-40B4-BE49-F238E27FC236}">
                  <a16:creationId xmlns:a16="http://schemas.microsoft.com/office/drawing/2014/main" id="{D892C62D-B33F-4DDD-9B84-930CAE37835D}"/>
                </a:ext>
              </a:extLst>
            </p:cNvPr>
            <p:cNvPicPr>
              <a:picLocks noChangeAspect="1"/>
            </p:cNvPicPr>
            <p:nvPr/>
          </p:nvPicPr>
          <p:blipFill rotWithShape="1">
            <a:blip r:embed="rId3"/>
            <a:srcRect r="47285"/>
            <a:stretch/>
          </p:blipFill>
          <p:spPr>
            <a:xfrm>
              <a:off x="9636201" y="0"/>
              <a:ext cx="2555799" cy="6858000"/>
            </a:xfrm>
            <a:prstGeom prst="rect">
              <a:avLst/>
            </a:prstGeom>
          </p:spPr>
        </p:pic>
      </p:grpSp>
      <p:pic>
        <p:nvPicPr>
          <p:cNvPr id="24" name="Picture 23" descr="Text, application&#10;&#10;Description automatically generated">
            <a:extLst>
              <a:ext uri="{FF2B5EF4-FFF2-40B4-BE49-F238E27FC236}">
                <a16:creationId xmlns:a16="http://schemas.microsoft.com/office/drawing/2014/main" id="{4BAB666E-246A-46AC-B200-F256F6059FFC}"/>
              </a:ext>
            </a:extLst>
          </p:cNvPr>
          <p:cNvPicPr>
            <a:picLocks noChangeAspect="1"/>
          </p:cNvPicPr>
          <p:nvPr/>
        </p:nvPicPr>
        <p:blipFill>
          <a:blip r:embed="rId4"/>
          <a:stretch>
            <a:fillRect/>
          </a:stretch>
        </p:blipFill>
        <p:spPr>
          <a:xfrm>
            <a:off x="3786485" y="-124690"/>
            <a:ext cx="4936544" cy="6982690"/>
          </a:xfrm>
          <a:prstGeom prst="rect">
            <a:avLst/>
          </a:prstGeom>
        </p:spPr>
      </p:pic>
    </p:spTree>
    <p:extLst>
      <p:ext uri="{BB962C8B-B14F-4D97-AF65-F5344CB8AC3E}">
        <p14:creationId xmlns:p14="http://schemas.microsoft.com/office/powerpoint/2010/main" val="373930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6634779-F0D7-4ABC-A5FC-68EEDCC9D749}"/>
              </a:ext>
            </a:extLst>
          </p:cNvPr>
          <p:cNvGrpSpPr/>
          <p:nvPr/>
        </p:nvGrpSpPr>
        <p:grpSpPr>
          <a:xfrm>
            <a:off x="0" y="0"/>
            <a:ext cx="12192001" cy="6858000"/>
            <a:chOff x="0" y="0"/>
            <a:chExt cx="12192001" cy="6858000"/>
          </a:xfrm>
        </p:grpSpPr>
        <p:pic>
          <p:nvPicPr>
            <p:cNvPr id="15" name="Picture 14" descr="Background pattern&#10;&#10;Description automatically generated">
              <a:extLst>
                <a:ext uri="{FF2B5EF4-FFF2-40B4-BE49-F238E27FC236}">
                  <a16:creationId xmlns:a16="http://schemas.microsoft.com/office/drawing/2014/main" id="{CF0A5791-32C9-4B62-8478-4D544D85DB48}"/>
                </a:ext>
              </a:extLst>
            </p:cNvPr>
            <p:cNvPicPr>
              <a:picLocks noChangeAspect="1"/>
            </p:cNvPicPr>
            <p:nvPr/>
          </p:nvPicPr>
          <p:blipFill>
            <a:blip r:embed="rId3"/>
            <a:stretch>
              <a:fillRect/>
            </a:stretch>
          </p:blipFill>
          <p:spPr>
            <a:xfrm>
              <a:off x="0" y="0"/>
              <a:ext cx="4848301" cy="6858000"/>
            </a:xfrm>
            <a:prstGeom prst="rect">
              <a:avLst/>
            </a:prstGeom>
          </p:spPr>
        </p:pic>
        <p:pic>
          <p:nvPicPr>
            <p:cNvPr id="16" name="Picture 15" descr="Background pattern&#10;&#10;Description automatically generated">
              <a:extLst>
                <a:ext uri="{FF2B5EF4-FFF2-40B4-BE49-F238E27FC236}">
                  <a16:creationId xmlns:a16="http://schemas.microsoft.com/office/drawing/2014/main" id="{C9856069-A581-41CF-861E-395AAD76E223}"/>
                </a:ext>
              </a:extLst>
            </p:cNvPr>
            <p:cNvPicPr>
              <a:picLocks noChangeAspect="1"/>
            </p:cNvPicPr>
            <p:nvPr/>
          </p:nvPicPr>
          <p:blipFill>
            <a:blip r:embed="rId3"/>
            <a:stretch>
              <a:fillRect/>
            </a:stretch>
          </p:blipFill>
          <p:spPr>
            <a:xfrm>
              <a:off x="4848301" y="0"/>
              <a:ext cx="4848301" cy="6858000"/>
            </a:xfrm>
            <a:prstGeom prst="rect">
              <a:avLst/>
            </a:prstGeom>
          </p:spPr>
        </p:pic>
        <p:pic>
          <p:nvPicPr>
            <p:cNvPr id="17" name="Picture 16" descr="Background pattern&#10;&#10;Description automatically generated">
              <a:extLst>
                <a:ext uri="{FF2B5EF4-FFF2-40B4-BE49-F238E27FC236}">
                  <a16:creationId xmlns:a16="http://schemas.microsoft.com/office/drawing/2014/main" id="{7C4A74D8-C658-4D6A-A912-1042046B7949}"/>
                </a:ext>
              </a:extLst>
            </p:cNvPr>
            <p:cNvPicPr>
              <a:picLocks noChangeAspect="1"/>
            </p:cNvPicPr>
            <p:nvPr/>
          </p:nvPicPr>
          <p:blipFill rotWithShape="1">
            <a:blip r:embed="rId3"/>
            <a:srcRect l="10006" r="38525"/>
            <a:stretch/>
          </p:blipFill>
          <p:spPr>
            <a:xfrm>
              <a:off x="9696603" y="0"/>
              <a:ext cx="2495398" cy="6858000"/>
            </a:xfrm>
            <a:prstGeom prst="rect">
              <a:avLst/>
            </a:prstGeom>
          </p:spPr>
        </p:pic>
      </p:grpSp>
      <p:pic>
        <p:nvPicPr>
          <p:cNvPr id="21" name="Picture 20" descr="Graphical user interface, text, application&#10;&#10;Description automatically generated">
            <a:extLst>
              <a:ext uri="{FF2B5EF4-FFF2-40B4-BE49-F238E27FC236}">
                <a16:creationId xmlns:a16="http://schemas.microsoft.com/office/drawing/2014/main" id="{413AED88-9508-4B5A-8FD8-5C66C79B747B}"/>
              </a:ext>
            </a:extLst>
          </p:cNvPr>
          <p:cNvPicPr>
            <a:picLocks noChangeAspect="1"/>
          </p:cNvPicPr>
          <p:nvPr/>
        </p:nvPicPr>
        <p:blipFill rotWithShape="1">
          <a:blip r:embed="rId4"/>
          <a:srcRect r="4816" b="11004"/>
          <a:stretch/>
        </p:blipFill>
        <p:spPr>
          <a:xfrm>
            <a:off x="3730842" y="-1"/>
            <a:ext cx="5293576" cy="6858001"/>
          </a:xfrm>
          <a:prstGeom prst="rect">
            <a:avLst/>
          </a:prstGeom>
        </p:spPr>
      </p:pic>
    </p:spTree>
    <p:extLst>
      <p:ext uri="{BB962C8B-B14F-4D97-AF65-F5344CB8AC3E}">
        <p14:creationId xmlns:p14="http://schemas.microsoft.com/office/powerpoint/2010/main" val="424425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E8AB"/>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699F155-49C4-4189-B6B8-F446C46B9CFD}"/>
              </a:ext>
            </a:extLst>
          </p:cNvPr>
          <p:cNvGrpSpPr/>
          <p:nvPr/>
        </p:nvGrpSpPr>
        <p:grpSpPr>
          <a:xfrm>
            <a:off x="-368968" y="-581753"/>
            <a:ext cx="13379116" cy="7772399"/>
            <a:chOff x="0" y="-51533"/>
            <a:chExt cx="12210909" cy="6909533"/>
          </a:xfrm>
        </p:grpSpPr>
        <p:pic>
          <p:nvPicPr>
            <p:cNvPr id="9" name="Picture 8" descr="Background pattern&#10;&#10;Description automatically generated">
              <a:extLst>
                <a:ext uri="{FF2B5EF4-FFF2-40B4-BE49-F238E27FC236}">
                  <a16:creationId xmlns:a16="http://schemas.microsoft.com/office/drawing/2014/main" id="{A2999742-26CC-48D9-9733-6E1D43D3B10B}"/>
                </a:ext>
              </a:extLst>
            </p:cNvPr>
            <p:cNvPicPr>
              <a:picLocks noChangeAspect="1"/>
            </p:cNvPicPr>
            <p:nvPr/>
          </p:nvPicPr>
          <p:blipFill>
            <a:blip r:embed="rId3"/>
            <a:stretch>
              <a:fillRect/>
            </a:stretch>
          </p:blipFill>
          <p:spPr>
            <a:xfrm>
              <a:off x="0" y="0"/>
              <a:ext cx="4848301" cy="6858000"/>
            </a:xfrm>
            <a:prstGeom prst="rect">
              <a:avLst/>
            </a:prstGeom>
          </p:spPr>
        </p:pic>
        <p:pic>
          <p:nvPicPr>
            <p:cNvPr id="10" name="Picture 9">
              <a:extLst>
                <a:ext uri="{FF2B5EF4-FFF2-40B4-BE49-F238E27FC236}">
                  <a16:creationId xmlns:a16="http://schemas.microsoft.com/office/drawing/2014/main" id="{C630FD06-BE05-4308-887E-5DA7583166B7}"/>
                </a:ext>
              </a:extLst>
            </p:cNvPr>
            <p:cNvPicPr>
              <a:picLocks noChangeAspect="1"/>
            </p:cNvPicPr>
            <p:nvPr/>
          </p:nvPicPr>
          <p:blipFill>
            <a:blip r:embed="rId3"/>
            <a:stretch>
              <a:fillRect/>
            </a:stretch>
          </p:blipFill>
          <p:spPr>
            <a:xfrm>
              <a:off x="4837891" y="0"/>
              <a:ext cx="4848301" cy="6858000"/>
            </a:xfrm>
            <a:prstGeom prst="rect">
              <a:avLst/>
            </a:prstGeom>
          </p:spPr>
        </p:pic>
        <p:pic>
          <p:nvPicPr>
            <p:cNvPr id="11" name="Picture 10">
              <a:extLst>
                <a:ext uri="{FF2B5EF4-FFF2-40B4-BE49-F238E27FC236}">
                  <a16:creationId xmlns:a16="http://schemas.microsoft.com/office/drawing/2014/main" id="{D4416ACA-1EA1-4114-8CA5-103697CC21C9}"/>
                </a:ext>
              </a:extLst>
            </p:cNvPr>
            <p:cNvPicPr>
              <a:picLocks noChangeAspect="1"/>
            </p:cNvPicPr>
            <p:nvPr/>
          </p:nvPicPr>
          <p:blipFill rotWithShape="1">
            <a:blip r:embed="rId3"/>
            <a:srcRect r="48101"/>
            <a:stretch/>
          </p:blipFill>
          <p:spPr>
            <a:xfrm>
              <a:off x="9675783" y="-51533"/>
              <a:ext cx="2535126" cy="6909533"/>
            </a:xfrm>
            <a:prstGeom prst="rect">
              <a:avLst/>
            </a:prstGeom>
          </p:spPr>
        </p:pic>
      </p:grpSp>
      <p:pic>
        <p:nvPicPr>
          <p:cNvPr id="3" name="Picture 2">
            <a:extLst>
              <a:ext uri="{FF2B5EF4-FFF2-40B4-BE49-F238E27FC236}">
                <a16:creationId xmlns:a16="http://schemas.microsoft.com/office/drawing/2014/main" id="{B73E06A3-3F05-4E3B-B5C2-A83C23B4F609}"/>
              </a:ext>
            </a:extLst>
          </p:cNvPr>
          <p:cNvPicPr>
            <a:picLocks noChangeAspect="1"/>
          </p:cNvPicPr>
          <p:nvPr/>
        </p:nvPicPr>
        <p:blipFill rotWithShape="1">
          <a:blip r:embed="rId4"/>
          <a:srcRect l="3971" t="2166" r="3052"/>
          <a:stretch/>
        </p:blipFill>
        <p:spPr>
          <a:xfrm>
            <a:off x="3433012" y="-276219"/>
            <a:ext cx="5135580" cy="7408897"/>
          </a:xfrm>
          <a:prstGeom prst="rect">
            <a:avLst/>
          </a:prstGeom>
        </p:spPr>
      </p:pic>
    </p:spTree>
    <p:extLst>
      <p:ext uri="{BB962C8B-B14F-4D97-AF65-F5344CB8AC3E}">
        <p14:creationId xmlns:p14="http://schemas.microsoft.com/office/powerpoint/2010/main" val="101895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DEDE"/>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CBA82E-548D-478E-BBE7-ED0EE877C79B}"/>
              </a:ext>
            </a:extLst>
          </p:cNvPr>
          <p:cNvGrpSpPr/>
          <p:nvPr/>
        </p:nvGrpSpPr>
        <p:grpSpPr>
          <a:xfrm>
            <a:off x="0" y="-108284"/>
            <a:ext cx="12512842" cy="7074567"/>
            <a:chOff x="0" y="0"/>
            <a:chExt cx="12192001" cy="6858000"/>
          </a:xfrm>
        </p:grpSpPr>
        <p:pic>
          <p:nvPicPr>
            <p:cNvPr id="6" name="Picture 5" descr="Background pattern&#10;&#10;Description automatically generated">
              <a:extLst>
                <a:ext uri="{FF2B5EF4-FFF2-40B4-BE49-F238E27FC236}">
                  <a16:creationId xmlns:a16="http://schemas.microsoft.com/office/drawing/2014/main" id="{2D448638-F446-42B8-B677-2CAD46CF78A7}"/>
                </a:ext>
              </a:extLst>
            </p:cNvPr>
            <p:cNvPicPr>
              <a:picLocks noChangeAspect="1"/>
            </p:cNvPicPr>
            <p:nvPr/>
          </p:nvPicPr>
          <p:blipFill>
            <a:blip r:embed="rId3"/>
            <a:stretch>
              <a:fillRect/>
            </a:stretch>
          </p:blipFill>
          <p:spPr>
            <a:xfrm>
              <a:off x="0" y="0"/>
              <a:ext cx="4848301" cy="6858000"/>
            </a:xfrm>
            <a:prstGeom prst="rect">
              <a:avLst/>
            </a:prstGeom>
          </p:spPr>
        </p:pic>
        <p:pic>
          <p:nvPicPr>
            <p:cNvPr id="8" name="Picture 7" descr="Background pattern&#10;&#10;Description automatically generated">
              <a:extLst>
                <a:ext uri="{FF2B5EF4-FFF2-40B4-BE49-F238E27FC236}">
                  <a16:creationId xmlns:a16="http://schemas.microsoft.com/office/drawing/2014/main" id="{E11B062C-1461-4E87-BF1D-CC825E9085E8}"/>
                </a:ext>
              </a:extLst>
            </p:cNvPr>
            <p:cNvPicPr>
              <a:picLocks noChangeAspect="1"/>
            </p:cNvPicPr>
            <p:nvPr/>
          </p:nvPicPr>
          <p:blipFill>
            <a:blip r:embed="rId3"/>
            <a:stretch>
              <a:fillRect/>
            </a:stretch>
          </p:blipFill>
          <p:spPr>
            <a:xfrm>
              <a:off x="4848301" y="0"/>
              <a:ext cx="4848301" cy="6858000"/>
            </a:xfrm>
            <a:prstGeom prst="rect">
              <a:avLst/>
            </a:prstGeom>
          </p:spPr>
        </p:pic>
        <p:pic>
          <p:nvPicPr>
            <p:cNvPr id="10" name="Picture 9" descr="Background pattern&#10;&#10;Description automatically generated">
              <a:extLst>
                <a:ext uri="{FF2B5EF4-FFF2-40B4-BE49-F238E27FC236}">
                  <a16:creationId xmlns:a16="http://schemas.microsoft.com/office/drawing/2014/main" id="{ED9EF837-6D86-428C-A29E-117555A70A2A}"/>
                </a:ext>
              </a:extLst>
            </p:cNvPr>
            <p:cNvPicPr>
              <a:picLocks noChangeAspect="1"/>
            </p:cNvPicPr>
            <p:nvPr/>
          </p:nvPicPr>
          <p:blipFill rotWithShape="1">
            <a:blip r:embed="rId3"/>
            <a:srcRect r="48531"/>
            <a:stretch/>
          </p:blipFill>
          <p:spPr>
            <a:xfrm>
              <a:off x="9696603" y="0"/>
              <a:ext cx="2495398" cy="6858000"/>
            </a:xfrm>
            <a:prstGeom prst="rect">
              <a:avLst/>
            </a:prstGeom>
          </p:spPr>
        </p:pic>
      </p:grpSp>
      <p:pic>
        <p:nvPicPr>
          <p:cNvPr id="4" name="Picture 3" descr="Graphical user interface, text, application, chat or text message&#10;&#10;Description automatically generated">
            <a:extLst>
              <a:ext uri="{FF2B5EF4-FFF2-40B4-BE49-F238E27FC236}">
                <a16:creationId xmlns:a16="http://schemas.microsoft.com/office/drawing/2014/main" id="{889A1BA3-B695-4D2D-956E-863121D70250}"/>
              </a:ext>
            </a:extLst>
          </p:cNvPr>
          <p:cNvPicPr>
            <a:picLocks noChangeAspect="1"/>
          </p:cNvPicPr>
          <p:nvPr/>
        </p:nvPicPr>
        <p:blipFill rotWithShape="1">
          <a:blip r:embed="rId4"/>
          <a:srcRect l="1890" t="114" r="5655" b="11048"/>
          <a:stretch/>
        </p:blipFill>
        <p:spPr>
          <a:xfrm>
            <a:off x="3928736" y="-108285"/>
            <a:ext cx="5125903" cy="7074567"/>
          </a:xfrm>
          <a:prstGeom prst="rect">
            <a:avLst/>
          </a:prstGeom>
        </p:spPr>
      </p:pic>
    </p:spTree>
    <p:extLst>
      <p:ext uri="{BB962C8B-B14F-4D97-AF65-F5344CB8AC3E}">
        <p14:creationId xmlns:p14="http://schemas.microsoft.com/office/powerpoint/2010/main" val="104981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41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4E9FA2-371F-4E01-B9B1-D45BF1844180}"/>
              </a:ext>
            </a:extLst>
          </p:cNvPr>
          <p:cNvSpPr txBox="1"/>
          <p:nvPr/>
        </p:nvSpPr>
        <p:spPr>
          <a:xfrm>
            <a:off x="2586104" y="509619"/>
            <a:ext cx="6891452" cy="923330"/>
          </a:xfrm>
          <a:prstGeom prst="rect">
            <a:avLst/>
          </a:prstGeom>
          <a:noFill/>
        </p:spPr>
        <p:txBody>
          <a:bodyPr wrap="square">
            <a:spAutoFit/>
          </a:bodyPr>
          <a:lstStyle/>
          <a:p>
            <a:pPr algn="ctr">
              <a:lnSpc>
                <a:spcPct val="90000"/>
              </a:lnSpc>
              <a:spcBef>
                <a:spcPct val="0"/>
              </a:spcBef>
            </a:pPr>
            <a:r>
              <a:rPr lang="en-NZ" sz="6000" b="1" dirty="0">
                <a:latin typeface="Corbel" panose="020B0503020204020204" pitchFamily="34" charset="0"/>
                <a:ea typeface="+mj-ea"/>
                <a:cs typeface="+mj-cs"/>
              </a:rPr>
              <a:t>Report it</a:t>
            </a:r>
          </a:p>
        </p:txBody>
      </p:sp>
      <p:sp>
        <p:nvSpPr>
          <p:cNvPr id="6" name="TextBox 5">
            <a:extLst>
              <a:ext uri="{FF2B5EF4-FFF2-40B4-BE49-F238E27FC236}">
                <a16:creationId xmlns:a16="http://schemas.microsoft.com/office/drawing/2014/main" id="{6437D6C0-E7AA-4505-A416-E86AB3B8A88A}"/>
              </a:ext>
            </a:extLst>
          </p:cNvPr>
          <p:cNvSpPr txBox="1"/>
          <p:nvPr/>
        </p:nvSpPr>
        <p:spPr>
          <a:xfrm>
            <a:off x="2650274" y="1532411"/>
            <a:ext cx="6891452" cy="646331"/>
          </a:xfrm>
          <a:prstGeom prst="rect">
            <a:avLst/>
          </a:prstGeom>
          <a:noFill/>
        </p:spPr>
        <p:txBody>
          <a:bodyPr wrap="square">
            <a:spAutoFit/>
          </a:bodyPr>
          <a:lstStyle/>
          <a:p>
            <a:pPr algn="ctr"/>
            <a:r>
              <a:rPr lang="en-NZ" sz="3600" b="1" dirty="0">
                <a:latin typeface="Corbel Light" panose="020B0303020204020204" pitchFamily="34" charset="0"/>
                <a:hlinkClick r:id="rId3">
                  <a:extLst>
                    <a:ext uri="{A12FA001-AC4F-418D-AE19-62706E023703}">
                      <ahyp:hlinkClr xmlns:ahyp="http://schemas.microsoft.com/office/drawing/2018/hyperlinkcolor" val="tx"/>
                    </a:ext>
                  </a:extLst>
                </a:hlinkClick>
              </a:rPr>
              <a:t>www.cert.govt.nz/report</a:t>
            </a:r>
            <a:r>
              <a:rPr lang="en-NZ" sz="3600" b="1" dirty="0">
                <a:latin typeface="Corbel Light" panose="020B0303020204020204" pitchFamily="34" charset="0"/>
              </a:rPr>
              <a:t> </a:t>
            </a:r>
          </a:p>
        </p:txBody>
      </p:sp>
      <p:pic>
        <p:nvPicPr>
          <p:cNvPr id="8" name="Picture 7" descr="Graphical user interface&#10;&#10;Description automatically generated">
            <a:extLst>
              <a:ext uri="{FF2B5EF4-FFF2-40B4-BE49-F238E27FC236}">
                <a16:creationId xmlns:a16="http://schemas.microsoft.com/office/drawing/2014/main" id="{6D5C2636-04EA-4EFA-B0A1-4BAAE4E3B57E}"/>
              </a:ext>
            </a:extLst>
          </p:cNvPr>
          <p:cNvPicPr>
            <a:picLocks noChangeAspect="1"/>
          </p:cNvPicPr>
          <p:nvPr/>
        </p:nvPicPr>
        <p:blipFill rotWithShape="1">
          <a:blip r:embed="rId4"/>
          <a:srcRect t="2652" b="4143"/>
          <a:stretch/>
        </p:blipFill>
        <p:spPr>
          <a:xfrm>
            <a:off x="-1" y="2178742"/>
            <a:ext cx="12063663" cy="4775511"/>
          </a:xfrm>
          <a:prstGeom prst="rect">
            <a:avLst/>
          </a:prstGeom>
        </p:spPr>
      </p:pic>
    </p:spTree>
    <p:extLst>
      <p:ext uri="{BB962C8B-B14F-4D97-AF65-F5344CB8AC3E}">
        <p14:creationId xmlns:p14="http://schemas.microsoft.com/office/powerpoint/2010/main" val="2026310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27600</TotalTime>
  <Words>968</Words>
  <Application>Microsoft Office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Corbel</vt:lpstr>
      <vt:lpstr>Corbel Light</vt:lpstr>
      <vt:lpstr>GalanoWeb</vt:lpstr>
      <vt:lpstr>System Font Regular</vt:lpstr>
      <vt:lpstr>Times New Roman</vt:lpstr>
      <vt:lpstr>Wingdings</vt:lpstr>
      <vt:lpstr>Office Theme</vt:lpstr>
      <vt:lpstr>PowerPoint Presentation</vt:lpstr>
      <vt:lpstr>What is CERT NZ?</vt:lpstr>
      <vt:lpstr>What is Cyber Smart Week?</vt:lpstr>
      <vt:lpstr>Why take your cyber security to the NEXT LEVEL?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 O'Loughlin</cp:lastModifiedBy>
  <cp:revision>255</cp:revision>
  <cp:lastPrinted>2022-09-19T04:11:54Z</cp:lastPrinted>
  <dcterms:created xsi:type="dcterms:W3CDTF">2018-10-15T23:03:28Z</dcterms:created>
  <dcterms:modified xsi:type="dcterms:W3CDTF">2022-09-27T03:25:31Z</dcterms:modified>
</cp:coreProperties>
</file>