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9BA"/>
    <a:srgbClr val="653B97"/>
    <a:srgbClr val="5EBA46"/>
    <a:srgbClr val="F26D21"/>
    <a:srgbClr val="E34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2"/>
    <p:restoredTop sz="94679"/>
  </p:normalViewPr>
  <p:slideViewPr>
    <p:cSldViewPr snapToGrid="0" snapToObjects="1">
      <p:cViewPr>
        <p:scale>
          <a:sx n="75" d="100"/>
          <a:sy n="75" d="100"/>
        </p:scale>
        <p:origin x="-1214" y="-13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7353C-B731-1D4B-9735-F6C0B5BF23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D4994-7E48-5B49-B6C0-2ABF03C07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97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9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170033" y="2459554"/>
            <a:ext cx="6778387" cy="69961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3900" b="1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Step up your cyber </a:t>
            </a:r>
            <a:r>
              <a:rPr lang="en-NZ" sz="3900" b="1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defence</a:t>
            </a:r>
            <a:endParaRPr lang="en-NZ" sz="3900" b="1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2924" y="2185591"/>
            <a:ext cx="1094529" cy="137961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5594985"/>
            <a:ext cx="9906000" cy="12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705" y="4787791"/>
            <a:ext cx="2423340" cy="148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3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8" y="960239"/>
            <a:ext cx="8543925" cy="441900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900" b="1" dirty="0">
                <a:latin typeface="Corbel" charset="0"/>
                <a:ea typeface="Corbel" charset="0"/>
                <a:cs typeface="Corbel" charset="0"/>
              </a:rPr>
              <a:t>It’s easy! </a:t>
            </a:r>
            <a:r>
              <a:rPr lang="en-US" sz="3900" dirty="0">
                <a:latin typeface="Corbel" charset="0"/>
                <a:ea typeface="Corbel" charset="0"/>
                <a:cs typeface="Corbel" charset="0"/>
              </a:rPr>
              <a:t/>
            </a:r>
            <a:br>
              <a:rPr lang="en-US" sz="3900" dirty="0">
                <a:latin typeface="Corbel" charset="0"/>
                <a:ea typeface="Corbel" charset="0"/>
                <a:cs typeface="Corbel" charset="0"/>
              </a:rPr>
            </a:br>
            <a:r>
              <a:rPr lang="en-US" sz="3900" dirty="0">
                <a:latin typeface="Corbel" charset="0"/>
                <a:ea typeface="Corbel" charset="0"/>
                <a:cs typeface="Corbel" charset="0"/>
              </a:rPr>
              <a:t>Doing just one of these things will help keep your data safe. Doing more than one will help even more.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2196" y="5773176"/>
            <a:ext cx="252464" cy="12162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54725" y="5647944"/>
            <a:ext cx="85965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42032" y="5718343"/>
            <a:ext cx="1539063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38" dirty="0">
                <a:solidFill>
                  <a:srgbClr val="00B9BA"/>
                </a:solidFill>
                <a:latin typeface="Corbel" charset="0"/>
                <a:ea typeface="Corbel" charset="0"/>
                <a:cs typeface="Corbel" charset="0"/>
              </a:rPr>
              <a:t>Get </a:t>
            </a:r>
            <a:r>
              <a:rPr lang="en-US" sz="1138" b="1" dirty="0">
                <a:solidFill>
                  <a:srgbClr val="00B9BA"/>
                </a:solidFill>
                <a:latin typeface="Corbel" charset="0"/>
                <a:ea typeface="Corbel" charset="0"/>
                <a:cs typeface="Corbel" charset="0"/>
              </a:rPr>
              <a:t>Cyber Smart </a:t>
            </a:r>
            <a:endParaRPr lang="en-US" sz="1138" dirty="0"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86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40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17137" y="2295184"/>
            <a:ext cx="4482495" cy="1192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75" b="1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Change your password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50213" y="3596649"/>
            <a:ext cx="4113597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75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Make your passwords </a:t>
            </a:r>
            <a:br>
              <a:rPr lang="en-US" sz="2275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</a:br>
            <a:r>
              <a:rPr lang="en-US" sz="2275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long and strong, and have </a:t>
            </a:r>
            <a:br>
              <a:rPr lang="en-US" sz="2275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</a:br>
            <a:r>
              <a:rPr lang="en-US" sz="2275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a unique password for each online account.</a:t>
            </a:r>
          </a:p>
        </p:txBody>
      </p:sp>
      <p:sp>
        <p:nvSpPr>
          <p:cNvPr id="4" name="Parallelogram 3"/>
          <p:cNvSpPr/>
          <p:nvPr/>
        </p:nvSpPr>
        <p:spPr>
          <a:xfrm>
            <a:off x="-1140884" y="1382203"/>
            <a:ext cx="10205787" cy="414923"/>
          </a:xfrm>
          <a:custGeom>
            <a:avLst/>
            <a:gdLst>
              <a:gd name="connsiteX0" fmla="*/ 0 w 12560969"/>
              <a:gd name="connsiteY0" fmla="*/ 500515 h 500515"/>
              <a:gd name="connsiteX1" fmla="*/ 125129 w 12560969"/>
              <a:gd name="connsiteY1" fmla="*/ 0 h 500515"/>
              <a:gd name="connsiteX2" fmla="*/ 12560969 w 12560969"/>
              <a:gd name="connsiteY2" fmla="*/ 0 h 500515"/>
              <a:gd name="connsiteX3" fmla="*/ 12435840 w 12560969"/>
              <a:gd name="connsiteY3" fmla="*/ 500515 h 500515"/>
              <a:gd name="connsiteX4" fmla="*/ 0 w 12560969"/>
              <a:gd name="connsiteY4" fmla="*/ 500515 h 500515"/>
              <a:gd name="connsiteX0" fmla="*/ 0 w 12560969"/>
              <a:gd name="connsiteY0" fmla="*/ 500515 h 510675"/>
              <a:gd name="connsiteX1" fmla="*/ 125129 w 12560969"/>
              <a:gd name="connsiteY1" fmla="*/ 0 h 510675"/>
              <a:gd name="connsiteX2" fmla="*/ 12560969 w 12560969"/>
              <a:gd name="connsiteY2" fmla="*/ 0 h 510675"/>
              <a:gd name="connsiteX3" fmla="*/ 12232640 w 12560969"/>
              <a:gd name="connsiteY3" fmla="*/ 510675 h 510675"/>
              <a:gd name="connsiteX4" fmla="*/ 0 w 12560969"/>
              <a:gd name="connsiteY4" fmla="*/ 500515 h 51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60969" h="510675">
                <a:moveTo>
                  <a:pt x="0" y="500515"/>
                </a:moveTo>
                <a:lnTo>
                  <a:pt x="125129" y="0"/>
                </a:lnTo>
                <a:lnTo>
                  <a:pt x="12560969" y="0"/>
                </a:lnTo>
                <a:lnTo>
                  <a:pt x="12232640" y="510675"/>
                </a:lnTo>
                <a:lnTo>
                  <a:pt x="0" y="5005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>
              <a:solidFill>
                <a:srgbClr val="00B9B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3" y="1257627"/>
            <a:ext cx="5415893" cy="734023"/>
          </a:xfrm>
        </p:spPr>
        <p:txBody>
          <a:bodyPr>
            <a:normAutofit/>
          </a:bodyPr>
          <a:lstStyle/>
          <a:p>
            <a:r>
              <a:rPr lang="en-US" sz="1950" b="1" dirty="0">
                <a:solidFill>
                  <a:srgbClr val="E34096"/>
                </a:solidFill>
                <a:latin typeface="Corbel" charset="0"/>
                <a:ea typeface="Corbel" charset="0"/>
                <a:cs typeface="Corbel" charset="0"/>
              </a:rPr>
              <a:t>Step 1 </a:t>
            </a:r>
            <a:r>
              <a:rPr lang="en-US" sz="1950" dirty="0">
                <a:solidFill>
                  <a:srgbClr val="E34096"/>
                </a:solidFill>
                <a:latin typeface="Corbel" charset="0"/>
                <a:ea typeface="Corbel" charset="0"/>
                <a:cs typeface="Corbel" charset="0"/>
              </a:rPr>
              <a:t>to building your cyber </a:t>
            </a:r>
            <a:r>
              <a:rPr lang="en-NZ" sz="1950" dirty="0" smtClean="0">
                <a:solidFill>
                  <a:srgbClr val="E34096"/>
                </a:solidFill>
                <a:latin typeface="Corbel" charset="0"/>
                <a:ea typeface="Corbel" charset="0"/>
                <a:cs typeface="Corbel" charset="0"/>
              </a:rPr>
              <a:t>defence</a:t>
            </a:r>
            <a:r>
              <a:rPr lang="en-US" sz="1950" dirty="0" smtClean="0">
                <a:solidFill>
                  <a:srgbClr val="E34096"/>
                </a:solidFill>
                <a:latin typeface="Corbel" charset="0"/>
                <a:ea typeface="Corbel" charset="0"/>
                <a:cs typeface="Corbel" charset="0"/>
              </a:rPr>
              <a:t> </a:t>
            </a:r>
            <a:endParaRPr lang="en-US" sz="1950" dirty="0">
              <a:solidFill>
                <a:srgbClr val="E34096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09014" y="1171191"/>
            <a:ext cx="773394" cy="7733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00" y="2196872"/>
            <a:ext cx="4095536" cy="409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29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6D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82409" y="2875779"/>
            <a:ext cx="4482495" cy="64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75" b="1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Turn on 2FA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50213" y="3596649"/>
            <a:ext cx="4113597" cy="1842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75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Two-factor authentication, or 2FA, is like having a second lock for your door. It’s often a password, and something else, like a code. </a:t>
            </a:r>
          </a:p>
        </p:txBody>
      </p:sp>
      <p:sp>
        <p:nvSpPr>
          <p:cNvPr id="4" name="Parallelogram 3"/>
          <p:cNvSpPr/>
          <p:nvPr/>
        </p:nvSpPr>
        <p:spPr>
          <a:xfrm>
            <a:off x="-1140884" y="1382203"/>
            <a:ext cx="10205787" cy="414923"/>
          </a:xfrm>
          <a:custGeom>
            <a:avLst/>
            <a:gdLst>
              <a:gd name="connsiteX0" fmla="*/ 0 w 12560969"/>
              <a:gd name="connsiteY0" fmla="*/ 500515 h 500515"/>
              <a:gd name="connsiteX1" fmla="*/ 125129 w 12560969"/>
              <a:gd name="connsiteY1" fmla="*/ 0 h 500515"/>
              <a:gd name="connsiteX2" fmla="*/ 12560969 w 12560969"/>
              <a:gd name="connsiteY2" fmla="*/ 0 h 500515"/>
              <a:gd name="connsiteX3" fmla="*/ 12435840 w 12560969"/>
              <a:gd name="connsiteY3" fmla="*/ 500515 h 500515"/>
              <a:gd name="connsiteX4" fmla="*/ 0 w 12560969"/>
              <a:gd name="connsiteY4" fmla="*/ 500515 h 500515"/>
              <a:gd name="connsiteX0" fmla="*/ 0 w 12560969"/>
              <a:gd name="connsiteY0" fmla="*/ 500515 h 510675"/>
              <a:gd name="connsiteX1" fmla="*/ 125129 w 12560969"/>
              <a:gd name="connsiteY1" fmla="*/ 0 h 510675"/>
              <a:gd name="connsiteX2" fmla="*/ 12560969 w 12560969"/>
              <a:gd name="connsiteY2" fmla="*/ 0 h 510675"/>
              <a:gd name="connsiteX3" fmla="*/ 12232640 w 12560969"/>
              <a:gd name="connsiteY3" fmla="*/ 510675 h 510675"/>
              <a:gd name="connsiteX4" fmla="*/ 0 w 12560969"/>
              <a:gd name="connsiteY4" fmla="*/ 500515 h 51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60969" h="510675">
                <a:moveTo>
                  <a:pt x="0" y="500515"/>
                </a:moveTo>
                <a:lnTo>
                  <a:pt x="125129" y="0"/>
                </a:lnTo>
                <a:lnTo>
                  <a:pt x="12560969" y="0"/>
                </a:lnTo>
                <a:lnTo>
                  <a:pt x="12232640" y="510675"/>
                </a:lnTo>
                <a:lnTo>
                  <a:pt x="0" y="5005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>
              <a:solidFill>
                <a:srgbClr val="00B9B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3" y="1257627"/>
            <a:ext cx="5415893" cy="734023"/>
          </a:xfrm>
        </p:spPr>
        <p:txBody>
          <a:bodyPr>
            <a:normAutofit/>
          </a:bodyPr>
          <a:lstStyle/>
          <a:p>
            <a:r>
              <a:rPr lang="en-US" sz="1950" b="1" dirty="0">
                <a:solidFill>
                  <a:srgbClr val="F26D21"/>
                </a:solidFill>
                <a:latin typeface="Corbel" charset="0"/>
                <a:ea typeface="Corbel" charset="0"/>
                <a:cs typeface="Corbel" charset="0"/>
              </a:rPr>
              <a:t>Step 2 </a:t>
            </a:r>
            <a:r>
              <a:rPr lang="en-US" sz="1950" dirty="0">
                <a:solidFill>
                  <a:srgbClr val="F26D21"/>
                </a:solidFill>
                <a:latin typeface="Corbel" charset="0"/>
                <a:ea typeface="Corbel" charset="0"/>
                <a:cs typeface="Corbel" charset="0"/>
              </a:rPr>
              <a:t>to building your cyber </a:t>
            </a:r>
            <a:r>
              <a:rPr lang="en-NZ" sz="1950" dirty="0" smtClean="0">
                <a:solidFill>
                  <a:srgbClr val="F26D21"/>
                </a:solidFill>
                <a:latin typeface="Corbel" charset="0"/>
                <a:ea typeface="Corbel" charset="0"/>
                <a:cs typeface="Corbel" charset="0"/>
              </a:rPr>
              <a:t>defence </a:t>
            </a:r>
            <a:endParaRPr lang="en-NZ" sz="1950" dirty="0">
              <a:solidFill>
                <a:srgbClr val="F26D21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423" y="1165402"/>
            <a:ext cx="808066" cy="8080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70" y="2457960"/>
            <a:ext cx="3817938" cy="381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0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EB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91489" y="2776954"/>
            <a:ext cx="4482495" cy="64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75" b="1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Update your 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50213" y="3596649"/>
            <a:ext cx="4113597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75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Keeping your operating system, or OS, up to date is a really good way to defend against bugs and viruses. </a:t>
            </a:r>
          </a:p>
        </p:txBody>
      </p:sp>
      <p:sp>
        <p:nvSpPr>
          <p:cNvPr id="4" name="Parallelogram 3"/>
          <p:cNvSpPr/>
          <p:nvPr/>
        </p:nvSpPr>
        <p:spPr>
          <a:xfrm>
            <a:off x="-1140884" y="1382203"/>
            <a:ext cx="10205787" cy="414923"/>
          </a:xfrm>
          <a:custGeom>
            <a:avLst/>
            <a:gdLst>
              <a:gd name="connsiteX0" fmla="*/ 0 w 12560969"/>
              <a:gd name="connsiteY0" fmla="*/ 500515 h 500515"/>
              <a:gd name="connsiteX1" fmla="*/ 125129 w 12560969"/>
              <a:gd name="connsiteY1" fmla="*/ 0 h 500515"/>
              <a:gd name="connsiteX2" fmla="*/ 12560969 w 12560969"/>
              <a:gd name="connsiteY2" fmla="*/ 0 h 500515"/>
              <a:gd name="connsiteX3" fmla="*/ 12435840 w 12560969"/>
              <a:gd name="connsiteY3" fmla="*/ 500515 h 500515"/>
              <a:gd name="connsiteX4" fmla="*/ 0 w 12560969"/>
              <a:gd name="connsiteY4" fmla="*/ 500515 h 500515"/>
              <a:gd name="connsiteX0" fmla="*/ 0 w 12560969"/>
              <a:gd name="connsiteY0" fmla="*/ 500515 h 510675"/>
              <a:gd name="connsiteX1" fmla="*/ 125129 w 12560969"/>
              <a:gd name="connsiteY1" fmla="*/ 0 h 510675"/>
              <a:gd name="connsiteX2" fmla="*/ 12560969 w 12560969"/>
              <a:gd name="connsiteY2" fmla="*/ 0 h 510675"/>
              <a:gd name="connsiteX3" fmla="*/ 12232640 w 12560969"/>
              <a:gd name="connsiteY3" fmla="*/ 510675 h 510675"/>
              <a:gd name="connsiteX4" fmla="*/ 0 w 12560969"/>
              <a:gd name="connsiteY4" fmla="*/ 500515 h 51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60969" h="510675">
                <a:moveTo>
                  <a:pt x="0" y="500515"/>
                </a:moveTo>
                <a:lnTo>
                  <a:pt x="125129" y="0"/>
                </a:lnTo>
                <a:lnTo>
                  <a:pt x="12560969" y="0"/>
                </a:lnTo>
                <a:lnTo>
                  <a:pt x="12232640" y="510675"/>
                </a:lnTo>
                <a:lnTo>
                  <a:pt x="0" y="5005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>
              <a:solidFill>
                <a:srgbClr val="00B9B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3" y="1257627"/>
            <a:ext cx="5415893" cy="734023"/>
          </a:xfrm>
        </p:spPr>
        <p:txBody>
          <a:bodyPr>
            <a:normAutofit/>
          </a:bodyPr>
          <a:lstStyle/>
          <a:p>
            <a:r>
              <a:rPr lang="en-US" sz="1950" b="1" dirty="0">
                <a:solidFill>
                  <a:srgbClr val="5EBA46"/>
                </a:solidFill>
                <a:latin typeface="Corbel" charset="0"/>
                <a:ea typeface="Corbel" charset="0"/>
                <a:cs typeface="Corbel" charset="0"/>
              </a:rPr>
              <a:t>Step 3 </a:t>
            </a:r>
            <a:r>
              <a:rPr lang="en-US" sz="1950" dirty="0">
                <a:solidFill>
                  <a:srgbClr val="5EBA46"/>
                </a:solidFill>
                <a:latin typeface="Corbel" charset="0"/>
                <a:ea typeface="Corbel" charset="0"/>
                <a:cs typeface="Corbel" charset="0"/>
              </a:rPr>
              <a:t>to building your cyber </a:t>
            </a:r>
            <a:r>
              <a:rPr lang="en-NZ" sz="1950" dirty="0" smtClean="0">
                <a:solidFill>
                  <a:srgbClr val="5EBA46"/>
                </a:solidFill>
                <a:latin typeface="Corbel" charset="0"/>
                <a:ea typeface="Corbel" charset="0"/>
                <a:cs typeface="Corbel" charset="0"/>
              </a:rPr>
              <a:t>defence </a:t>
            </a:r>
            <a:endParaRPr lang="en-NZ" sz="1950" dirty="0">
              <a:solidFill>
                <a:srgbClr val="5EBA46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632" y="1167982"/>
            <a:ext cx="823668" cy="8236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36" y="2185545"/>
            <a:ext cx="4090353" cy="409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6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82409" y="2226803"/>
            <a:ext cx="4482495" cy="1192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75" b="1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Check your </a:t>
            </a:r>
          </a:p>
          <a:p>
            <a:r>
              <a:rPr lang="en-US" sz="3575" b="1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privacy settings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50213" y="3596649"/>
            <a:ext cx="4113597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75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Set your privacy settings so you know exactly who can see what you post on social media.</a:t>
            </a:r>
          </a:p>
        </p:txBody>
      </p:sp>
      <p:sp>
        <p:nvSpPr>
          <p:cNvPr id="4" name="Parallelogram 3"/>
          <p:cNvSpPr/>
          <p:nvPr/>
        </p:nvSpPr>
        <p:spPr>
          <a:xfrm>
            <a:off x="-1140884" y="1382203"/>
            <a:ext cx="10205787" cy="414923"/>
          </a:xfrm>
          <a:custGeom>
            <a:avLst/>
            <a:gdLst>
              <a:gd name="connsiteX0" fmla="*/ 0 w 12560969"/>
              <a:gd name="connsiteY0" fmla="*/ 500515 h 500515"/>
              <a:gd name="connsiteX1" fmla="*/ 125129 w 12560969"/>
              <a:gd name="connsiteY1" fmla="*/ 0 h 500515"/>
              <a:gd name="connsiteX2" fmla="*/ 12560969 w 12560969"/>
              <a:gd name="connsiteY2" fmla="*/ 0 h 500515"/>
              <a:gd name="connsiteX3" fmla="*/ 12435840 w 12560969"/>
              <a:gd name="connsiteY3" fmla="*/ 500515 h 500515"/>
              <a:gd name="connsiteX4" fmla="*/ 0 w 12560969"/>
              <a:gd name="connsiteY4" fmla="*/ 500515 h 500515"/>
              <a:gd name="connsiteX0" fmla="*/ 0 w 12560969"/>
              <a:gd name="connsiteY0" fmla="*/ 500515 h 510675"/>
              <a:gd name="connsiteX1" fmla="*/ 125129 w 12560969"/>
              <a:gd name="connsiteY1" fmla="*/ 0 h 510675"/>
              <a:gd name="connsiteX2" fmla="*/ 12560969 w 12560969"/>
              <a:gd name="connsiteY2" fmla="*/ 0 h 510675"/>
              <a:gd name="connsiteX3" fmla="*/ 12232640 w 12560969"/>
              <a:gd name="connsiteY3" fmla="*/ 510675 h 510675"/>
              <a:gd name="connsiteX4" fmla="*/ 0 w 12560969"/>
              <a:gd name="connsiteY4" fmla="*/ 500515 h 51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60969" h="510675">
                <a:moveTo>
                  <a:pt x="0" y="500515"/>
                </a:moveTo>
                <a:lnTo>
                  <a:pt x="125129" y="0"/>
                </a:lnTo>
                <a:lnTo>
                  <a:pt x="12560969" y="0"/>
                </a:lnTo>
                <a:lnTo>
                  <a:pt x="12232640" y="510675"/>
                </a:lnTo>
                <a:lnTo>
                  <a:pt x="0" y="5005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>
              <a:solidFill>
                <a:srgbClr val="00B9B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3" y="1257627"/>
            <a:ext cx="5415893" cy="734023"/>
          </a:xfrm>
        </p:spPr>
        <p:txBody>
          <a:bodyPr>
            <a:normAutofit/>
          </a:bodyPr>
          <a:lstStyle/>
          <a:p>
            <a:r>
              <a:rPr lang="en-US" sz="1950" b="1" dirty="0">
                <a:solidFill>
                  <a:srgbClr val="653B97"/>
                </a:solidFill>
                <a:latin typeface="Corbel" charset="0"/>
                <a:ea typeface="Corbel" charset="0"/>
                <a:cs typeface="Corbel" charset="0"/>
              </a:rPr>
              <a:t>Step 4 </a:t>
            </a:r>
            <a:r>
              <a:rPr lang="en-US" sz="1950" dirty="0">
                <a:solidFill>
                  <a:srgbClr val="653B97"/>
                </a:solidFill>
                <a:latin typeface="Corbel" charset="0"/>
                <a:ea typeface="Corbel" charset="0"/>
                <a:cs typeface="Corbel" charset="0"/>
              </a:rPr>
              <a:t>to building your cyber </a:t>
            </a:r>
            <a:r>
              <a:rPr lang="en-NZ" sz="1950" dirty="0" smtClean="0">
                <a:solidFill>
                  <a:srgbClr val="653B97"/>
                </a:solidFill>
                <a:latin typeface="Corbel" charset="0"/>
                <a:ea typeface="Corbel" charset="0"/>
                <a:cs typeface="Corbel" charset="0"/>
              </a:rPr>
              <a:t>defence</a:t>
            </a:r>
            <a:r>
              <a:rPr lang="en-US" sz="1950" dirty="0" smtClean="0">
                <a:solidFill>
                  <a:srgbClr val="653B97"/>
                </a:solidFill>
                <a:latin typeface="Corbel" charset="0"/>
                <a:ea typeface="Corbel" charset="0"/>
                <a:cs typeface="Corbel" charset="0"/>
              </a:rPr>
              <a:t> </a:t>
            </a:r>
            <a:endParaRPr lang="en-US" sz="1950" dirty="0">
              <a:solidFill>
                <a:srgbClr val="653B97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887" y="1182622"/>
            <a:ext cx="823668" cy="8236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69" y="1891667"/>
            <a:ext cx="4384231" cy="438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18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9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2249197" y="1914724"/>
            <a:ext cx="6778387" cy="699611"/>
          </a:xfrm>
          <a:prstGeom prst="rect">
            <a:avLst/>
          </a:prstGeom>
        </p:spPr>
        <p:txBody>
          <a:bodyPr vert="horz" lIns="74295" tIns="37148" rIns="74295" bIns="37148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3900" b="1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Get Cyber </a:t>
            </a:r>
            <a:r>
              <a:rPr lang="en-US" sz="3900" b="1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Smart</a:t>
            </a:r>
            <a:endParaRPr lang="en-US" sz="3900" b="1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86749" y="1632506"/>
            <a:ext cx="1094529" cy="13796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49197" y="2954337"/>
            <a:ext cx="6385533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75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Check out the Cyber Smart website for more tips and resources for building your cyber </a:t>
            </a:r>
            <a:r>
              <a:rPr lang="en-NZ" sz="2275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defence</a:t>
            </a:r>
            <a:r>
              <a:rPr lang="en-US" sz="2275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.</a:t>
            </a:r>
            <a:endParaRPr lang="en-US" sz="2275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  <a:p>
            <a:endParaRPr lang="en-US" sz="2275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  <a:p>
            <a:r>
              <a:rPr lang="en-US" sz="2275" b="1" dirty="0" err="1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www.cert.govt.nz</a:t>
            </a:r>
            <a:r>
              <a:rPr lang="en-US" sz="2275" b="1" dirty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/</a:t>
            </a:r>
            <a:r>
              <a:rPr lang="en-US" sz="2275" b="1" dirty="0" err="1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cybersmart</a:t>
            </a:r>
            <a:endParaRPr lang="en-US" sz="2275" b="1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9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443</TotalTime>
  <Words>146</Words>
  <Application>Microsoft Office PowerPoint</Application>
  <PresentationFormat>A4 Paper (210x297 mm)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It’s easy!  Doing just one of these things will help keep your data safe. Doing more than one will help even more. </vt:lpstr>
      <vt:lpstr>Step 1 to building your cyber defence </vt:lpstr>
      <vt:lpstr>Step 2 to building your cyber defence </vt:lpstr>
      <vt:lpstr>Step 3 to building your cyber defence </vt:lpstr>
      <vt:lpstr>Step 4 to building your cyber defence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Capiche10 Family</dc:creator>
  <cp:lastModifiedBy>Trang Jones</cp:lastModifiedBy>
  <cp:revision>39</cp:revision>
  <dcterms:created xsi:type="dcterms:W3CDTF">2017-10-23T21:21:09Z</dcterms:created>
  <dcterms:modified xsi:type="dcterms:W3CDTF">2017-12-18T22:33:05Z</dcterms:modified>
</cp:coreProperties>
</file>